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407" autoAdjust="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3EC6BB7-DB46-4BD7-9372-62D888F1DBC8}" type="datetimeFigureOut">
              <a:rPr lang="es-MX" smtClean="0"/>
              <a:t>22/09/2023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3E9EFE3-7E58-4FFC-A0AA-7379B64CD0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226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9EFE3-7E58-4FFC-A0AA-7379B64CD083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9100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5A9468-A264-4B4E-BE22-BA4439A93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B649BC-F37C-4FFF-AEEF-8060A14C62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2F0ADC-F90D-46AC-91AD-F01AF44EF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8FEC-B3ED-4449-B84E-D45E728CA411}" type="datetimeFigureOut">
              <a:rPr lang="es-MX" smtClean="0"/>
              <a:t>22/09/2023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DC7171-161F-4789-8BF5-2993ECECD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83F32A-82EE-4AB1-91C2-C195C14C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557F-1582-4B4B-B383-E957668722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003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E1694-5994-4381-A79F-4345A4E86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26A4CC-A7EF-4B51-BB12-23EB7BCEE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C55191-B7D1-42CE-BC92-9F0EF5F83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8FEC-B3ED-4449-B84E-D45E728CA411}" type="datetimeFigureOut">
              <a:rPr lang="es-MX" smtClean="0"/>
              <a:t>22/09/2023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FA04F0-8658-4C8F-82F8-BA5380896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F87AB8-2335-4360-A31C-A7697C95F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557F-1582-4B4B-B383-E957668722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2774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DC82775-5991-4DBB-B6F7-E258615DE8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B69BFB-DBD0-494A-860C-3439E079DF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092884-FD85-458A-AE2D-77C6751D9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8FEC-B3ED-4449-B84E-D45E728CA411}" type="datetimeFigureOut">
              <a:rPr lang="es-MX" smtClean="0"/>
              <a:t>22/09/2023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86C142-EDFF-4137-9F2A-93B921B52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0BD06C-5A14-484F-B921-1D1A2AD7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557F-1582-4B4B-B383-E957668722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0688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65684D-33DC-40E7-BED7-4F44BEE9F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F6E29C-2A89-4414-9678-39F868933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945F8D-2DEA-49BA-B0FF-1273D9073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8FEC-B3ED-4449-B84E-D45E728CA411}" type="datetimeFigureOut">
              <a:rPr lang="es-MX" smtClean="0"/>
              <a:t>22/09/2023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38DF8C-AE19-44C9-AF1C-3A1D088BB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DD6380-EA40-4AC4-896D-59CDCCC8C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557F-1582-4B4B-B383-E957668722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28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F5A54D-7BE7-4ACB-BEF7-A3002E091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0CA771-597E-47D1-B6CB-255EDFE40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58A8A5-4AE9-4C1B-AC94-DAE1DF2E9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8FEC-B3ED-4449-B84E-D45E728CA411}" type="datetimeFigureOut">
              <a:rPr lang="es-MX" smtClean="0"/>
              <a:t>22/09/2023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18BE38-18D9-4BB2-AFC4-ECF0C741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5BE368-6BA8-4A86-84B9-03F675A92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557F-1582-4B4B-B383-E957668722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8117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33E3B6-D36B-4223-A2A6-29F493ADF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737F3E-30BD-499D-A734-96546D2F8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3653FE1-3B88-4BE0-AEE2-DAE79A8C5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FECF38C-134B-485F-B898-3E787040F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8FEC-B3ED-4449-B84E-D45E728CA411}" type="datetimeFigureOut">
              <a:rPr lang="es-MX" smtClean="0"/>
              <a:t>22/09/2023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528691-62EC-4DE4-BCF9-A218EABC5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DB106C-1C7C-4F96-BBD7-D9070EF78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557F-1582-4B4B-B383-E957668722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293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091367-753E-47B0-AF68-DB73C42A9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561E7F-6AE8-4A54-86D9-62326B2BC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7BD3E0-4569-4891-A6FF-7B9533E3D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0D7EB34-E419-4B3D-AC9F-770DE96E64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233F4B3-C20A-4F40-AF18-336459E621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79001D3-F6F0-48B9-B708-02729E8C2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8FEC-B3ED-4449-B84E-D45E728CA411}" type="datetimeFigureOut">
              <a:rPr lang="es-MX" smtClean="0"/>
              <a:t>22/09/2023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7498512-374D-4CE4-AE5D-EC1D5045F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4398F55-5693-425F-A10D-EED0E74AB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557F-1582-4B4B-B383-E957668722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0780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AB3A74-7885-4871-B5F1-5292AEB4D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0DABAC7-498E-401B-8821-1CE7BDA12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8FEC-B3ED-4449-B84E-D45E728CA411}" type="datetimeFigureOut">
              <a:rPr lang="es-MX" smtClean="0"/>
              <a:t>22/09/2023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2D9CA24-0410-4F89-9586-F42F25867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039678B-0BF1-45B2-8A92-AE432FCF7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557F-1582-4B4B-B383-E957668722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9242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FA03E14-4FC3-465A-8C8E-2F82F97AE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8FEC-B3ED-4449-B84E-D45E728CA411}" type="datetimeFigureOut">
              <a:rPr lang="es-MX" smtClean="0"/>
              <a:t>22/09/2023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EFABA7C-291A-428C-8122-9BAF82F7B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13003FE-0E1C-4135-B087-948C02845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557F-1582-4B4B-B383-E957668722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2820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2627CD-3915-429A-A2F7-C0226417E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CE1115-6C0F-4304-A6AB-8CC0A4887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38A42F0-E699-4E0C-990F-0BC26B6F6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4B53AE-702B-4F31-B783-260BC9107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8FEC-B3ED-4449-B84E-D45E728CA411}" type="datetimeFigureOut">
              <a:rPr lang="es-MX" smtClean="0"/>
              <a:t>22/09/2023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17FAAFF-490F-4B5B-A96A-4540E8776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B670B65-D26F-4FD7-B5E4-2A0D2F8AA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557F-1582-4B4B-B383-E957668722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256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3985C0-01C4-4759-8688-CEA26C067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6B11197-473A-4C06-9B5C-D1F01AA3E5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312244-D721-404E-9528-E7DFD1079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DEB9FF-EF8D-45E6-A4F2-47C07BE1B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8FEC-B3ED-4449-B84E-D45E728CA411}" type="datetimeFigureOut">
              <a:rPr lang="es-MX" smtClean="0"/>
              <a:t>22/09/2023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289FDB-9B8C-451A-B480-FB6F7C842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E31451-B9BD-4427-91EA-AA6C2D975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557F-1582-4B4B-B383-E957668722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8231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8B19177-38FE-4B3F-8FFB-2CE789A27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1961E0-FE7E-4E22-A210-E4E69284D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6AA8D2-8BA9-4C0E-8BE2-296018C68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A8FEC-B3ED-4449-B84E-D45E728CA411}" type="datetimeFigureOut">
              <a:rPr lang="es-MX" smtClean="0"/>
              <a:t>22/09/2023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D5D615-6C11-4BD2-9B7D-84D31A994B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BFFF9F-D6C0-4EDA-BDC1-B3672393A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E557F-1582-4B4B-B383-E957668722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33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26" Type="http://schemas.openxmlformats.org/officeDocument/2006/relationships/image" Target="../media/image24.JPG"/><Relationship Id="rId3" Type="http://schemas.openxmlformats.org/officeDocument/2006/relationships/image" Target="../media/image1.png"/><Relationship Id="rId21" Type="http://schemas.openxmlformats.org/officeDocument/2006/relationships/image" Target="../media/image19.JP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5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20" Type="http://schemas.openxmlformats.org/officeDocument/2006/relationships/image" Target="../media/image18.jpg"/><Relationship Id="rId29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24" Type="http://schemas.openxmlformats.org/officeDocument/2006/relationships/image" Target="../media/image22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23" Type="http://schemas.openxmlformats.org/officeDocument/2006/relationships/image" Target="../media/image21.png"/><Relationship Id="rId28" Type="http://schemas.openxmlformats.org/officeDocument/2006/relationships/image" Target="../media/image26.JPG"/><Relationship Id="rId10" Type="http://schemas.openxmlformats.org/officeDocument/2006/relationships/image" Target="../media/image8.JP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2.jpg"/><Relationship Id="rId22" Type="http://schemas.openxmlformats.org/officeDocument/2006/relationships/image" Target="../media/image20.png"/><Relationship Id="rId27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C88C0DE9-F03B-4694-AFFE-753BFD5693AB}"/>
              </a:ext>
            </a:extLst>
          </p:cNvPr>
          <p:cNvGrpSpPr/>
          <p:nvPr/>
        </p:nvGrpSpPr>
        <p:grpSpPr>
          <a:xfrm>
            <a:off x="613054" y="218901"/>
            <a:ext cx="10866347" cy="805217"/>
            <a:chOff x="612523" y="286508"/>
            <a:chExt cx="10866347" cy="718362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AA86ED8C-44F3-4898-A284-38E711C73D54}"/>
                </a:ext>
              </a:extLst>
            </p:cNvPr>
            <p:cNvSpPr txBox="1"/>
            <p:nvPr/>
          </p:nvSpPr>
          <p:spPr>
            <a:xfrm>
              <a:off x="3124855" y="335295"/>
              <a:ext cx="7291761" cy="3569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/>
                <a:t>COMITÉ </a:t>
              </a:r>
              <a:r>
                <a:rPr lang="es-MX" sz="2000" b="1"/>
                <a:t>DE ÉTICA</a:t>
              </a:r>
              <a:endParaRPr lang="es-MX" sz="2000" b="1" dirty="0"/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DD476350-7B5C-4465-886D-269A39E78595}"/>
                </a:ext>
              </a:extLst>
            </p:cNvPr>
            <p:cNvSpPr txBox="1"/>
            <p:nvPr/>
          </p:nvSpPr>
          <p:spPr>
            <a:xfrm>
              <a:off x="1582229" y="635538"/>
              <a:ext cx="9560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>
                  <a:solidFill>
                    <a:schemeClr val="accent6"/>
                  </a:solidFill>
                </a:rPr>
                <a:t>Hospital Regional de Alta Especialidad del Bajío</a:t>
              </a:r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A74A0B54-73F8-4400-B750-CE5E15D0B5A3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78" t="6740" r="55196" b="86923"/>
            <a:stretch/>
          </p:blipFill>
          <p:spPr bwMode="auto">
            <a:xfrm>
              <a:off x="612523" y="290631"/>
              <a:ext cx="2619375" cy="6000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  <a:ext uri="{FAA26D3D-D897-4be2-8F04-BA451C77F1D7}">
  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  </a:ext>
            </a:ex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97504152-34A0-4F01-A669-FDEC4374D681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0920070" y="286508"/>
              <a:ext cx="558800" cy="532130"/>
            </a:xfrm>
            <a:prstGeom prst="rect">
              <a:avLst/>
            </a:prstGeom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37DC8136-0822-4D05-965B-70245E5D5A6A}"/>
              </a:ext>
            </a:extLst>
          </p:cNvPr>
          <p:cNvGrpSpPr/>
          <p:nvPr/>
        </p:nvGrpSpPr>
        <p:grpSpPr>
          <a:xfrm>
            <a:off x="-56642" y="940008"/>
            <a:ext cx="9235342" cy="1390481"/>
            <a:chOff x="3999793" y="9487"/>
            <a:chExt cx="6606100" cy="1192505"/>
          </a:xfrm>
        </p:grpSpPr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E2636949-E579-456C-BF63-507E7C020F36}"/>
                </a:ext>
              </a:extLst>
            </p:cNvPr>
            <p:cNvSpPr/>
            <p:nvPr/>
          </p:nvSpPr>
          <p:spPr>
            <a:xfrm>
              <a:off x="4206269" y="9487"/>
              <a:ext cx="6399624" cy="1134587"/>
            </a:xfrm>
            <a:prstGeom prst="roundRect">
              <a:avLst>
                <a:gd name="adj" fmla="val 10000"/>
              </a:avLst>
            </a:prstGeom>
            <a:solidFill>
              <a:schemeClr val="bg2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11" name="Rectángulo: esquinas redondeadas 4">
              <a:extLst>
                <a:ext uri="{FF2B5EF4-FFF2-40B4-BE49-F238E27FC236}">
                  <a16:creationId xmlns:a16="http://schemas.microsoft.com/office/drawing/2014/main" id="{D010B980-8E5A-4FF2-91B9-C0EDC722593B}"/>
                </a:ext>
              </a:extLst>
            </p:cNvPr>
            <p:cNvSpPr txBox="1"/>
            <p:nvPr/>
          </p:nvSpPr>
          <p:spPr>
            <a:xfrm>
              <a:off x="3999793" y="67405"/>
              <a:ext cx="2760695" cy="11345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800" kern="1200" dirty="0">
                  <a:solidFill>
                    <a:schemeClr val="accent6"/>
                  </a:solidFill>
                </a:rPr>
                <a:t>Presidente</a:t>
              </a: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89EE543-8635-4140-8346-B1261749EDB9}"/>
              </a:ext>
            </a:extLst>
          </p:cNvPr>
          <p:cNvGrpSpPr/>
          <p:nvPr/>
        </p:nvGrpSpPr>
        <p:grpSpPr>
          <a:xfrm>
            <a:off x="256853" y="2322055"/>
            <a:ext cx="8946688" cy="1134587"/>
            <a:chOff x="1403576" y="9487"/>
            <a:chExt cx="9202317" cy="113458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63DCB3BA-04A3-42B6-B93B-036A84FDC2C1}"/>
                </a:ext>
              </a:extLst>
            </p:cNvPr>
            <p:cNvSpPr/>
            <p:nvPr/>
          </p:nvSpPr>
          <p:spPr>
            <a:xfrm>
              <a:off x="1403576" y="9487"/>
              <a:ext cx="9202317" cy="1134587"/>
            </a:xfrm>
            <a:prstGeom prst="roundRect">
              <a:avLst>
                <a:gd name="adj" fmla="val 10000"/>
              </a:avLst>
            </a:prstGeom>
            <a:solidFill>
              <a:schemeClr val="bg2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14" name="Rectángulo: esquinas redondeadas 4">
              <a:extLst>
                <a:ext uri="{FF2B5EF4-FFF2-40B4-BE49-F238E27FC236}">
                  <a16:creationId xmlns:a16="http://schemas.microsoft.com/office/drawing/2014/main" id="{99AB617D-41D2-4D98-A140-D2883DC27DFD}"/>
                </a:ext>
              </a:extLst>
            </p:cNvPr>
            <p:cNvSpPr txBox="1"/>
            <p:nvPr/>
          </p:nvSpPr>
          <p:spPr>
            <a:xfrm>
              <a:off x="1403577" y="9487"/>
              <a:ext cx="2305915" cy="11345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000" dirty="0">
                  <a:solidFill>
                    <a:schemeClr val="accent6"/>
                  </a:solidFill>
                </a:rPr>
                <a:t>Suplente del Presidente</a:t>
              </a:r>
              <a:endParaRPr lang="es-MX" sz="2000" kern="1200" dirty="0">
                <a:solidFill>
                  <a:schemeClr val="accent6"/>
                </a:solidFill>
              </a:endParaRPr>
            </a:p>
          </p:txBody>
        </p:sp>
      </p:grpSp>
      <p:pic>
        <p:nvPicPr>
          <p:cNvPr id="46" name="Imagen 45">
            <a:extLst>
              <a:ext uri="{FF2B5EF4-FFF2-40B4-BE49-F238E27FC236}">
                <a16:creationId xmlns:a16="http://schemas.microsoft.com/office/drawing/2014/main" id="{8B1F4597-5FB5-4FC7-B9F5-867F8E9A2C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3"/>
          <a:stretch/>
        </p:blipFill>
        <p:spPr>
          <a:xfrm rot="5400000">
            <a:off x="9422597" y="2560891"/>
            <a:ext cx="675308" cy="615206"/>
          </a:xfrm>
          <a:prstGeom prst="rect">
            <a:avLst/>
          </a:prstGeom>
        </p:spPr>
      </p:pic>
      <p:grpSp>
        <p:nvGrpSpPr>
          <p:cNvPr id="47" name="Grupo 46">
            <a:extLst>
              <a:ext uri="{FF2B5EF4-FFF2-40B4-BE49-F238E27FC236}">
                <a16:creationId xmlns:a16="http://schemas.microsoft.com/office/drawing/2014/main" id="{A74F978A-233C-478F-A0C4-BC109F0CEB1E}"/>
              </a:ext>
            </a:extLst>
          </p:cNvPr>
          <p:cNvGrpSpPr/>
          <p:nvPr/>
        </p:nvGrpSpPr>
        <p:grpSpPr>
          <a:xfrm>
            <a:off x="9404355" y="1588189"/>
            <a:ext cx="1326998" cy="725968"/>
            <a:chOff x="8984305" y="1101391"/>
            <a:chExt cx="1079802" cy="851905"/>
          </a:xfrm>
        </p:grpSpPr>
        <p:sp>
          <p:nvSpPr>
            <p:cNvPr id="48" name="Rectángulo: esquinas redondeadas 47">
              <a:extLst>
                <a:ext uri="{FF2B5EF4-FFF2-40B4-BE49-F238E27FC236}">
                  <a16:creationId xmlns:a16="http://schemas.microsoft.com/office/drawing/2014/main" id="{20DCC4D7-8020-4B77-BA02-E59CE735F505}"/>
                </a:ext>
              </a:extLst>
            </p:cNvPr>
            <p:cNvSpPr/>
            <p:nvPr/>
          </p:nvSpPr>
          <p:spPr>
            <a:xfrm>
              <a:off x="8984305" y="1101391"/>
              <a:ext cx="1079802" cy="851905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49" name="Rectángulo: esquinas redondeadas 4">
              <a:extLst>
                <a:ext uri="{FF2B5EF4-FFF2-40B4-BE49-F238E27FC236}">
                  <a16:creationId xmlns:a16="http://schemas.microsoft.com/office/drawing/2014/main" id="{90E7315E-3B5D-420C-8362-D6CDD81C7078}"/>
                </a:ext>
              </a:extLst>
            </p:cNvPr>
            <p:cNvSpPr txBox="1"/>
            <p:nvPr/>
          </p:nvSpPr>
          <p:spPr>
            <a:xfrm>
              <a:off x="9462226" y="1183476"/>
              <a:ext cx="560721" cy="6557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000" dirty="0">
                  <a:solidFill>
                    <a:schemeClr val="accent6"/>
                  </a:solidFill>
                </a:rPr>
                <a:t>Lic. José Asunción Hernández Márquez </a:t>
              </a:r>
              <a:endParaRPr lang="es-MX" sz="1000" kern="1200" dirty="0"/>
            </a:p>
          </p:txBody>
        </p:sp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E227433F-1724-4648-AE49-9CB26BB336E5}"/>
              </a:ext>
            </a:extLst>
          </p:cNvPr>
          <p:cNvGrpSpPr/>
          <p:nvPr/>
        </p:nvGrpSpPr>
        <p:grpSpPr>
          <a:xfrm>
            <a:off x="9300330" y="1166913"/>
            <a:ext cx="2798277" cy="5053707"/>
            <a:chOff x="9344092" y="1166913"/>
            <a:chExt cx="2798277" cy="5053707"/>
          </a:xfrm>
        </p:grpSpPr>
        <p:grpSp>
          <p:nvGrpSpPr>
            <p:cNvPr id="51" name="Grupo 50">
              <a:extLst>
                <a:ext uri="{FF2B5EF4-FFF2-40B4-BE49-F238E27FC236}">
                  <a16:creationId xmlns:a16="http://schemas.microsoft.com/office/drawing/2014/main" id="{2B3E0795-169F-429B-A0E5-794BD351ED4E}"/>
                </a:ext>
              </a:extLst>
            </p:cNvPr>
            <p:cNvGrpSpPr/>
            <p:nvPr/>
          </p:nvGrpSpPr>
          <p:grpSpPr>
            <a:xfrm>
              <a:off x="9344092" y="1166913"/>
              <a:ext cx="2798277" cy="5053707"/>
              <a:chOff x="9344092" y="1166913"/>
              <a:chExt cx="2798277" cy="5053707"/>
            </a:xfrm>
          </p:grpSpPr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6B5BEC1F-1C5D-49EE-A0F9-4A0694F564EA}"/>
                  </a:ext>
                </a:extLst>
              </p:cNvPr>
              <p:cNvSpPr txBox="1"/>
              <p:nvPr/>
            </p:nvSpPr>
            <p:spPr>
              <a:xfrm>
                <a:off x="9877928" y="1166913"/>
                <a:ext cx="17145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100" b="1" dirty="0">
                    <a:solidFill>
                      <a:schemeClr val="accent1">
                        <a:lumMod val="75000"/>
                      </a:schemeClr>
                    </a:solidFill>
                  </a:rPr>
                  <a:t>Asesores</a:t>
                </a:r>
              </a:p>
            </p:txBody>
          </p:sp>
          <p:grpSp>
            <p:nvGrpSpPr>
              <p:cNvPr id="18" name="Grupo 17">
                <a:extLst>
                  <a:ext uri="{FF2B5EF4-FFF2-40B4-BE49-F238E27FC236}">
                    <a16:creationId xmlns:a16="http://schemas.microsoft.com/office/drawing/2014/main" id="{9F048C47-1116-48F2-800B-53FCF8EE1F65}"/>
                  </a:ext>
                </a:extLst>
              </p:cNvPr>
              <p:cNvGrpSpPr/>
              <p:nvPr/>
            </p:nvGrpSpPr>
            <p:grpSpPr>
              <a:xfrm>
                <a:off x="10815371" y="1574562"/>
                <a:ext cx="1326998" cy="755466"/>
                <a:chOff x="7089852" y="1388666"/>
                <a:chExt cx="1079802" cy="719868"/>
              </a:xfrm>
            </p:grpSpPr>
            <p:sp>
              <p:nvSpPr>
                <p:cNvPr id="19" name="Rectángulo: esquinas redondeadas 18">
                  <a:extLst>
                    <a:ext uri="{FF2B5EF4-FFF2-40B4-BE49-F238E27FC236}">
                      <a16:creationId xmlns:a16="http://schemas.microsoft.com/office/drawing/2014/main" id="{63624A62-BD76-4EBA-84B9-5D1229507A77}"/>
                    </a:ext>
                  </a:extLst>
                </p:cNvPr>
                <p:cNvSpPr/>
                <p:nvPr/>
              </p:nvSpPr>
              <p:spPr>
                <a:xfrm>
                  <a:off x="7089852" y="1388666"/>
                  <a:ext cx="1079802" cy="719868"/>
                </a:xfrm>
                <a:prstGeom prst="roundRect">
                  <a:avLst>
                    <a:gd name="adj" fmla="val 1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" name="Rectángulo: esquinas redondeadas 4">
                  <a:extLst>
                    <a:ext uri="{FF2B5EF4-FFF2-40B4-BE49-F238E27FC236}">
                      <a16:creationId xmlns:a16="http://schemas.microsoft.com/office/drawing/2014/main" id="{353AC07C-843A-4F40-8551-6B48B7D30A50}"/>
                    </a:ext>
                  </a:extLst>
                </p:cNvPr>
                <p:cNvSpPr txBox="1"/>
                <p:nvPr/>
              </p:nvSpPr>
              <p:spPr>
                <a:xfrm>
                  <a:off x="7615494" y="1409750"/>
                  <a:ext cx="523529" cy="677700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8100" tIns="38100" rIns="38100" bIns="38100" numCol="1" spcCol="1270" anchor="ctr" anchorCtr="0">
                  <a:noAutofit/>
                </a:bodyPr>
                <a:lstStyle/>
                <a:p>
                  <a:pPr marL="0" lvl="0" indent="0"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s-MX" sz="1000" dirty="0">
                      <a:solidFill>
                        <a:schemeClr val="accent6"/>
                      </a:solidFill>
                    </a:rPr>
                    <a:t>Lic. Manuel Méndez Hernández</a:t>
                  </a:r>
                  <a:endParaRPr lang="es-MX" sz="1000" kern="1200" dirty="0"/>
                </a:p>
              </p:txBody>
            </p:sp>
          </p:grpSp>
          <p:pic>
            <p:nvPicPr>
              <p:cNvPr id="22" name="Imagen 21">
                <a:extLst>
                  <a:ext uri="{FF2B5EF4-FFF2-40B4-BE49-F238E27FC236}">
                    <a16:creationId xmlns:a16="http://schemas.microsoft.com/office/drawing/2014/main" id="{206706BA-BD6F-4A0D-B024-7ADD41D7D5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69396" y="1630169"/>
                <a:ext cx="521158" cy="651261"/>
              </a:xfrm>
              <a:prstGeom prst="rect">
                <a:avLst/>
              </a:prstGeom>
            </p:spPr>
          </p:pic>
          <p:grpSp>
            <p:nvGrpSpPr>
              <p:cNvPr id="23" name="Grupo 22">
                <a:extLst>
                  <a:ext uri="{FF2B5EF4-FFF2-40B4-BE49-F238E27FC236}">
                    <a16:creationId xmlns:a16="http://schemas.microsoft.com/office/drawing/2014/main" id="{C3A30AF8-CB79-4A3A-B3E9-D54BD1A6C065}"/>
                  </a:ext>
                </a:extLst>
              </p:cNvPr>
              <p:cNvGrpSpPr/>
              <p:nvPr/>
            </p:nvGrpSpPr>
            <p:grpSpPr>
              <a:xfrm>
                <a:off x="10067985" y="5448389"/>
                <a:ext cx="1393594" cy="772231"/>
                <a:chOff x="7089851" y="1388666"/>
                <a:chExt cx="1110989" cy="719868"/>
              </a:xfrm>
            </p:grpSpPr>
            <p:sp>
              <p:nvSpPr>
                <p:cNvPr id="24" name="Rectángulo: esquinas redondeadas 23">
                  <a:extLst>
                    <a:ext uri="{FF2B5EF4-FFF2-40B4-BE49-F238E27FC236}">
                      <a16:creationId xmlns:a16="http://schemas.microsoft.com/office/drawing/2014/main" id="{53404D34-5F8F-44CD-B6F8-F3575FC59F63}"/>
                    </a:ext>
                  </a:extLst>
                </p:cNvPr>
                <p:cNvSpPr/>
                <p:nvPr/>
              </p:nvSpPr>
              <p:spPr>
                <a:xfrm>
                  <a:off x="7089851" y="1388666"/>
                  <a:ext cx="1110989" cy="719868"/>
                </a:xfrm>
                <a:prstGeom prst="roundRect">
                  <a:avLst>
                    <a:gd name="adj" fmla="val 1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5" name="Rectángulo: esquinas redondeadas 4">
                  <a:extLst>
                    <a:ext uri="{FF2B5EF4-FFF2-40B4-BE49-F238E27FC236}">
                      <a16:creationId xmlns:a16="http://schemas.microsoft.com/office/drawing/2014/main" id="{9079B3B3-0C50-480C-A0E5-49E9EF31B51A}"/>
                    </a:ext>
                  </a:extLst>
                </p:cNvPr>
                <p:cNvSpPr txBox="1"/>
                <p:nvPr/>
              </p:nvSpPr>
              <p:spPr>
                <a:xfrm>
                  <a:off x="7629573" y="1409750"/>
                  <a:ext cx="549521" cy="677700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8100" tIns="38100" rIns="38100" bIns="38100" numCol="1" spcCol="1270" anchor="ctr" anchorCtr="0">
                  <a:noAutofit/>
                </a:bodyPr>
                <a:lstStyle/>
                <a:p>
                  <a:pPr marL="0" lvl="0" indent="0"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s-MX" sz="1000" dirty="0">
                      <a:solidFill>
                        <a:schemeClr val="accent6"/>
                      </a:solidFill>
                    </a:rPr>
                    <a:t>Lic. Estrella Roxana Rivero Barrera</a:t>
                  </a:r>
                  <a:endParaRPr lang="es-MX" sz="1000" kern="1200" dirty="0"/>
                </a:p>
              </p:txBody>
            </p:sp>
          </p:grpSp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990B277B-8103-4D35-A7D4-65A004A89EC5}"/>
                  </a:ext>
                </a:extLst>
              </p:cNvPr>
              <p:cNvSpPr txBox="1"/>
              <p:nvPr/>
            </p:nvSpPr>
            <p:spPr>
              <a:xfrm>
                <a:off x="9581480" y="3352487"/>
                <a:ext cx="226365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100" b="1" dirty="0">
                    <a:solidFill>
                      <a:schemeClr val="accent1">
                        <a:lumMod val="75000"/>
                      </a:schemeClr>
                    </a:solidFill>
                  </a:rPr>
                  <a:t>Persona Asesora</a:t>
                </a:r>
              </a:p>
            </p:txBody>
          </p:sp>
          <p:grpSp>
            <p:nvGrpSpPr>
              <p:cNvPr id="27" name="Grupo 26">
                <a:extLst>
                  <a:ext uri="{FF2B5EF4-FFF2-40B4-BE49-F238E27FC236}">
                    <a16:creationId xmlns:a16="http://schemas.microsoft.com/office/drawing/2014/main" id="{4DF07314-FF39-4735-B049-E31A0F065A78}"/>
                  </a:ext>
                </a:extLst>
              </p:cNvPr>
              <p:cNvGrpSpPr/>
              <p:nvPr/>
            </p:nvGrpSpPr>
            <p:grpSpPr>
              <a:xfrm>
                <a:off x="10021169" y="4049345"/>
                <a:ext cx="1404780" cy="755466"/>
                <a:chOff x="7089852" y="1388666"/>
                <a:chExt cx="1079802" cy="719868"/>
              </a:xfrm>
            </p:grpSpPr>
            <p:sp>
              <p:nvSpPr>
                <p:cNvPr id="28" name="Rectángulo: esquinas redondeadas 27">
                  <a:extLst>
                    <a:ext uri="{FF2B5EF4-FFF2-40B4-BE49-F238E27FC236}">
                      <a16:creationId xmlns:a16="http://schemas.microsoft.com/office/drawing/2014/main" id="{94C72EC1-5FEF-43A8-A82D-1AAA0C8F4D05}"/>
                    </a:ext>
                  </a:extLst>
                </p:cNvPr>
                <p:cNvSpPr/>
                <p:nvPr/>
              </p:nvSpPr>
              <p:spPr>
                <a:xfrm>
                  <a:off x="7089852" y="1388666"/>
                  <a:ext cx="1079802" cy="719868"/>
                </a:xfrm>
                <a:prstGeom prst="roundRect">
                  <a:avLst>
                    <a:gd name="adj" fmla="val 1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9" name="Rectángulo: esquinas redondeadas 4">
                  <a:extLst>
                    <a:ext uri="{FF2B5EF4-FFF2-40B4-BE49-F238E27FC236}">
                      <a16:creationId xmlns:a16="http://schemas.microsoft.com/office/drawing/2014/main" id="{AADC366C-BDC1-48FE-890F-F698F2EC73D7}"/>
                    </a:ext>
                  </a:extLst>
                </p:cNvPr>
                <p:cNvSpPr txBox="1"/>
                <p:nvPr/>
              </p:nvSpPr>
              <p:spPr>
                <a:xfrm>
                  <a:off x="7589362" y="1409750"/>
                  <a:ext cx="546689" cy="677700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8100" tIns="38100" rIns="38100" bIns="38100" numCol="1" spcCol="1270" anchor="ctr" anchorCtr="0">
                  <a:noAutofit/>
                </a:bodyPr>
                <a:lstStyle/>
                <a:p>
                  <a:pPr marL="0" lvl="0" indent="0"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s-MX" sz="1000" kern="1200" dirty="0">
                      <a:solidFill>
                        <a:schemeClr val="accent6"/>
                      </a:solidFill>
                    </a:rPr>
                    <a:t>Ing. Ezequiel Méndez Romero</a:t>
                  </a:r>
                  <a:endParaRPr lang="es-MX" sz="1000" kern="1200" dirty="0"/>
                </a:p>
              </p:txBody>
            </p:sp>
          </p:grpSp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F046A6F4-50B7-4636-8EF1-49DE799C4E65}"/>
                  </a:ext>
                </a:extLst>
              </p:cNvPr>
              <p:cNvSpPr txBox="1"/>
              <p:nvPr/>
            </p:nvSpPr>
            <p:spPr>
              <a:xfrm>
                <a:off x="9344092" y="3582428"/>
                <a:ext cx="26995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800" dirty="0">
                    <a:solidFill>
                      <a:schemeClr val="accent1">
                        <a:lumMod val="75000"/>
                      </a:schemeClr>
                    </a:solidFill>
                  </a:rPr>
                  <a:t>Protocolo de Actuación de los Comités de Ética de Prevención de Conflictos de Intereses en la atención de Presuntos  Actos de Discriminación</a:t>
                </a:r>
              </a:p>
            </p:txBody>
          </p:sp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A4BE3654-B673-4E49-BC69-E6A0341E7E01}"/>
                  </a:ext>
                </a:extLst>
              </p:cNvPr>
              <p:cNvSpPr txBox="1"/>
              <p:nvPr/>
            </p:nvSpPr>
            <p:spPr>
              <a:xfrm>
                <a:off x="9616736" y="4857437"/>
                <a:ext cx="226365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100" b="1" dirty="0">
                    <a:solidFill>
                      <a:schemeClr val="accent1">
                        <a:lumMod val="75000"/>
                      </a:schemeClr>
                    </a:solidFill>
                  </a:rPr>
                  <a:t>Persona Consejera</a:t>
                </a:r>
              </a:p>
            </p:txBody>
          </p:sp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DC4066E3-4FFB-4ECD-9ABC-2660676F9991}"/>
                  </a:ext>
                </a:extLst>
              </p:cNvPr>
              <p:cNvSpPr txBox="1"/>
              <p:nvPr/>
            </p:nvSpPr>
            <p:spPr>
              <a:xfrm>
                <a:off x="9352052" y="5087378"/>
                <a:ext cx="269956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800" dirty="0">
                    <a:solidFill>
                      <a:schemeClr val="accent1">
                        <a:lumMod val="75000"/>
                      </a:schemeClr>
                    </a:solidFill>
                  </a:rPr>
                  <a:t>Protocolo para la Prevención, Atención y Sanción del Hostigamiento Sexual y Acoso Sexual</a:t>
                </a:r>
              </a:p>
            </p:txBody>
          </p:sp>
          <p:pic>
            <p:nvPicPr>
              <p:cNvPr id="33" name="Imagen 32" descr="Imagen que contiene persona, mujer, ropa, exterior&#10;&#10;Descripción generada automáticamente">
                <a:extLst>
                  <a:ext uri="{FF2B5EF4-FFF2-40B4-BE49-F238E27FC236}">
                    <a16:creationId xmlns:a16="http://schemas.microsoft.com/office/drawing/2014/main" id="{49BD55DD-7643-4F66-B317-E35AA1AE5C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97536" y="5510511"/>
                <a:ext cx="545351" cy="681144"/>
              </a:xfrm>
              <a:prstGeom prst="rect">
                <a:avLst/>
              </a:prstGeom>
            </p:spPr>
          </p:pic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DDB3D78A-1886-4053-8B18-192B2C160ABD}"/>
                  </a:ext>
                </a:extLst>
              </p:cNvPr>
              <p:cNvSpPr txBox="1"/>
              <p:nvPr/>
            </p:nvSpPr>
            <p:spPr>
              <a:xfrm>
                <a:off x="9828285" y="1383276"/>
                <a:ext cx="50794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800" dirty="0">
                    <a:solidFill>
                      <a:schemeClr val="accent1">
                        <a:lumMod val="75000"/>
                      </a:schemeClr>
                    </a:solidFill>
                  </a:rPr>
                  <a:t>Jurídico</a:t>
                </a:r>
              </a:p>
            </p:txBody>
          </p:sp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2E63348C-1F02-4DB5-8213-5E2714E05437}"/>
                  </a:ext>
                </a:extLst>
              </p:cNvPr>
              <p:cNvSpPr txBox="1"/>
              <p:nvPr/>
            </p:nvSpPr>
            <p:spPr>
              <a:xfrm>
                <a:off x="9536679" y="2316285"/>
                <a:ext cx="115780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800" dirty="0">
                    <a:solidFill>
                      <a:schemeClr val="accent1">
                        <a:lumMod val="75000"/>
                      </a:schemeClr>
                    </a:solidFill>
                  </a:rPr>
                  <a:t>Recursos Humanos</a:t>
                </a:r>
              </a:p>
            </p:txBody>
          </p:sp>
          <p:pic>
            <p:nvPicPr>
              <p:cNvPr id="36" name="Imagen 35" descr="Imagen que contiene pared, interior, persona, cama&#10;&#10;Descripción generada automáticamente">
                <a:extLst>
                  <a:ext uri="{FF2B5EF4-FFF2-40B4-BE49-F238E27FC236}">
                    <a16:creationId xmlns:a16="http://schemas.microsoft.com/office/drawing/2014/main" id="{52086F01-03ED-4C45-809E-DADFB15174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10" t="21754" r="39040" b="23355"/>
              <a:stretch/>
            </p:blipFill>
            <p:spPr>
              <a:xfrm rot="5400000">
                <a:off x="10035843" y="4133961"/>
                <a:ext cx="651981" cy="607958"/>
              </a:xfrm>
              <a:prstGeom prst="rect">
                <a:avLst/>
              </a:prstGeom>
            </p:spPr>
          </p:pic>
          <p:grpSp>
            <p:nvGrpSpPr>
              <p:cNvPr id="43" name="Grupo 42">
                <a:extLst>
                  <a:ext uri="{FF2B5EF4-FFF2-40B4-BE49-F238E27FC236}">
                    <a16:creationId xmlns:a16="http://schemas.microsoft.com/office/drawing/2014/main" id="{03BF0900-37B0-4D89-8652-84DB80AB1E22}"/>
                  </a:ext>
                </a:extLst>
              </p:cNvPr>
              <p:cNvGrpSpPr/>
              <p:nvPr/>
            </p:nvGrpSpPr>
            <p:grpSpPr>
              <a:xfrm>
                <a:off x="9414321" y="2471808"/>
                <a:ext cx="1326998" cy="772231"/>
                <a:chOff x="7089852" y="1388666"/>
                <a:chExt cx="1079802" cy="719868"/>
              </a:xfrm>
            </p:grpSpPr>
            <p:sp>
              <p:nvSpPr>
                <p:cNvPr id="44" name="Rectángulo: esquinas redondeadas 43">
                  <a:extLst>
                    <a:ext uri="{FF2B5EF4-FFF2-40B4-BE49-F238E27FC236}">
                      <a16:creationId xmlns:a16="http://schemas.microsoft.com/office/drawing/2014/main" id="{0D1D63D4-2B9A-4E56-9B13-C55A7BCDB4FA}"/>
                    </a:ext>
                  </a:extLst>
                </p:cNvPr>
                <p:cNvSpPr/>
                <p:nvPr/>
              </p:nvSpPr>
              <p:spPr>
                <a:xfrm>
                  <a:off x="7089852" y="1388666"/>
                  <a:ext cx="1079802" cy="719868"/>
                </a:xfrm>
                <a:prstGeom prst="roundRect">
                  <a:avLst>
                    <a:gd name="adj" fmla="val 1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45" name="Rectángulo: esquinas redondeadas 4">
                  <a:extLst>
                    <a:ext uri="{FF2B5EF4-FFF2-40B4-BE49-F238E27FC236}">
                      <a16:creationId xmlns:a16="http://schemas.microsoft.com/office/drawing/2014/main" id="{6E9EE9B4-4891-4C60-A241-BB42CA00B392}"/>
                    </a:ext>
                  </a:extLst>
                </p:cNvPr>
                <p:cNvSpPr txBox="1"/>
                <p:nvPr/>
              </p:nvSpPr>
              <p:spPr>
                <a:xfrm>
                  <a:off x="7658014" y="1409750"/>
                  <a:ext cx="481009" cy="677700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8100" tIns="38100" rIns="38100" bIns="38100" numCol="1" spcCol="1270" anchor="ctr" anchorCtr="0">
                  <a:noAutofit/>
                </a:bodyPr>
                <a:lstStyle/>
                <a:p>
                  <a:pPr marL="0" lvl="0" indent="0"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s-MX" sz="1000" dirty="0">
                      <a:solidFill>
                        <a:schemeClr val="accent6"/>
                      </a:solidFill>
                    </a:rPr>
                    <a:t>L.A.E. Ma. Leticia Revilla de la Tejera</a:t>
                  </a:r>
                  <a:endParaRPr lang="es-MX" sz="1000" kern="1200" dirty="0"/>
                </a:p>
              </p:txBody>
            </p:sp>
          </p:grpSp>
          <p:pic>
            <p:nvPicPr>
              <p:cNvPr id="50" name="Imagen 49">
                <a:extLst>
                  <a:ext uri="{FF2B5EF4-FFF2-40B4-BE49-F238E27FC236}">
                    <a16:creationId xmlns:a16="http://schemas.microsoft.com/office/drawing/2014/main" id="{F60F59A4-C74F-42BC-BE6F-42D37C2E9E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96111" y="1658499"/>
                <a:ext cx="496208" cy="620115"/>
              </a:xfrm>
              <a:prstGeom prst="rect">
                <a:avLst/>
              </a:prstGeom>
            </p:spPr>
          </p:pic>
        </p:grpSp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76F6D552-FF6D-487B-ACD5-DFF9B2C571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73"/>
            <a:stretch/>
          </p:blipFill>
          <p:spPr>
            <a:xfrm rot="5400000">
              <a:off x="9453646" y="2562769"/>
              <a:ext cx="675308" cy="615206"/>
            </a:xfrm>
            <a:prstGeom prst="rect">
              <a:avLst/>
            </a:prstGeom>
          </p:spPr>
        </p:pic>
      </p:grpSp>
      <p:sp>
        <p:nvSpPr>
          <p:cNvPr id="54" name="CuadroTexto 53">
            <a:extLst>
              <a:ext uri="{FF2B5EF4-FFF2-40B4-BE49-F238E27FC236}">
                <a16:creationId xmlns:a16="http://schemas.microsoft.com/office/drawing/2014/main" id="{9B23030D-2452-4E5E-BF7B-814198CDDAEF}"/>
              </a:ext>
            </a:extLst>
          </p:cNvPr>
          <p:cNvSpPr txBox="1"/>
          <p:nvPr/>
        </p:nvSpPr>
        <p:spPr>
          <a:xfrm>
            <a:off x="11098263" y="1372745"/>
            <a:ext cx="5079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>
                <a:solidFill>
                  <a:schemeClr val="accent1">
                    <a:lumMod val="75000"/>
                  </a:schemeClr>
                </a:solidFill>
              </a:rPr>
              <a:t>OIC</a:t>
            </a:r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B3A80636-7BF7-43A7-9C2F-B90AA07B3972}"/>
              </a:ext>
            </a:extLst>
          </p:cNvPr>
          <p:cNvGrpSpPr/>
          <p:nvPr/>
        </p:nvGrpSpPr>
        <p:grpSpPr>
          <a:xfrm>
            <a:off x="480171" y="2322055"/>
            <a:ext cx="8591018" cy="1134587"/>
            <a:chOff x="1261808" y="9487"/>
            <a:chExt cx="9202317" cy="1134587"/>
          </a:xfrm>
        </p:grpSpPr>
        <p:sp>
          <p:nvSpPr>
            <p:cNvPr id="56" name="Rectángulo: esquinas redondeadas 55">
              <a:extLst>
                <a:ext uri="{FF2B5EF4-FFF2-40B4-BE49-F238E27FC236}">
                  <a16:creationId xmlns:a16="http://schemas.microsoft.com/office/drawing/2014/main" id="{439D2742-0825-4101-868C-AF16A6EDB6A4}"/>
                </a:ext>
              </a:extLst>
            </p:cNvPr>
            <p:cNvSpPr/>
            <p:nvPr/>
          </p:nvSpPr>
          <p:spPr>
            <a:xfrm>
              <a:off x="1261808" y="9487"/>
              <a:ext cx="9202317" cy="1134587"/>
            </a:xfrm>
            <a:prstGeom prst="roundRect">
              <a:avLst>
                <a:gd name="adj" fmla="val 10000"/>
              </a:avLst>
            </a:prstGeom>
            <a:solidFill>
              <a:schemeClr val="bg2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57" name="Rectángulo: esquinas redondeadas 4">
              <a:extLst>
                <a:ext uri="{FF2B5EF4-FFF2-40B4-BE49-F238E27FC236}">
                  <a16:creationId xmlns:a16="http://schemas.microsoft.com/office/drawing/2014/main" id="{BDEA9BA8-23F0-460F-A333-CD10A1F1B433}"/>
                </a:ext>
              </a:extLst>
            </p:cNvPr>
            <p:cNvSpPr txBox="1"/>
            <p:nvPr/>
          </p:nvSpPr>
          <p:spPr>
            <a:xfrm>
              <a:off x="1403577" y="9487"/>
              <a:ext cx="2305915" cy="11345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000" dirty="0">
                  <a:solidFill>
                    <a:schemeClr val="accent6"/>
                  </a:solidFill>
                </a:rPr>
                <a:t>Suplente del Presidente</a:t>
              </a:r>
              <a:endParaRPr lang="es-MX" sz="2000" kern="12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58" name="Rectángulo: esquinas redondeadas 57">
            <a:extLst>
              <a:ext uri="{FF2B5EF4-FFF2-40B4-BE49-F238E27FC236}">
                <a16:creationId xmlns:a16="http://schemas.microsoft.com/office/drawing/2014/main" id="{09AB9E96-A838-4E39-9022-CFC59E6475ED}"/>
              </a:ext>
            </a:extLst>
          </p:cNvPr>
          <p:cNvSpPr/>
          <p:nvPr/>
        </p:nvSpPr>
        <p:spPr>
          <a:xfrm>
            <a:off x="3818914" y="2381253"/>
            <a:ext cx="1844493" cy="970220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59" name="Rectángulo: esquinas redondeadas 58">
            <a:extLst>
              <a:ext uri="{FF2B5EF4-FFF2-40B4-BE49-F238E27FC236}">
                <a16:creationId xmlns:a16="http://schemas.microsoft.com/office/drawing/2014/main" id="{DCDCC6C0-88E1-4721-B081-80BBC22AE4B8}"/>
              </a:ext>
            </a:extLst>
          </p:cNvPr>
          <p:cNvSpPr/>
          <p:nvPr/>
        </p:nvSpPr>
        <p:spPr>
          <a:xfrm>
            <a:off x="3777127" y="977255"/>
            <a:ext cx="1842644" cy="1062607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395478C6-AA3A-4C8F-A0A6-F07F5D9D8D7A}"/>
              </a:ext>
            </a:extLst>
          </p:cNvPr>
          <p:cNvSpPr txBox="1"/>
          <p:nvPr/>
        </p:nvSpPr>
        <p:spPr>
          <a:xfrm>
            <a:off x="3961610" y="1743111"/>
            <a:ext cx="14974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>
                <a:solidFill>
                  <a:schemeClr val="accent6"/>
                </a:solidFill>
              </a:rPr>
              <a:t>C.P. Eric Michelini Ojeda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1A6445C6-454A-43A8-8A1D-680D328D6316}"/>
              </a:ext>
            </a:extLst>
          </p:cNvPr>
          <p:cNvSpPr txBox="1"/>
          <p:nvPr/>
        </p:nvSpPr>
        <p:spPr>
          <a:xfrm>
            <a:off x="3806581" y="3153057"/>
            <a:ext cx="18444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>
                <a:solidFill>
                  <a:schemeClr val="accent6"/>
                </a:solidFill>
              </a:rPr>
              <a:t>Dr. Francisco José Paz Gómez</a:t>
            </a:r>
          </a:p>
        </p:txBody>
      </p:sp>
      <p:pic>
        <p:nvPicPr>
          <p:cNvPr id="64" name="Imagen 63" descr="Cara de un hombre con camisa azul&#10;&#10;Descripción generada automáticamente">
            <a:extLst>
              <a:ext uri="{FF2B5EF4-FFF2-40B4-BE49-F238E27FC236}">
                <a16:creationId xmlns:a16="http://schemas.microsoft.com/office/drawing/2014/main" id="{E953BF74-1B22-43C5-BD61-918427744A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090" y="1027451"/>
            <a:ext cx="570444" cy="712800"/>
          </a:xfrm>
          <a:prstGeom prst="rect">
            <a:avLst/>
          </a:prstGeom>
        </p:spPr>
      </p:pic>
      <p:pic>
        <p:nvPicPr>
          <p:cNvPr id="66" name="Imagen 65" descr="La cara de un hombre sonriendo&#10;&#10;Descripción generada automáticamente">
            <a:extLst>
              <a:ext uri="{FF2B5EF4-FFF2-40B4-BE49-F238E27FC236}">
                <a16:creationId xmlns:a16="http://schemas.microsoft.com/office/drawing/2014/main" id="{CE130BB3-ACD2-49FC-8F79-667F6F0789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410" y="2455962"/>
            <a:ext cx="569500" cy="712145"/>
          </a:xfrm>
          <a:prstGeom prst="rect">
            <a:avLst/>
          </a:prstGeom>
        </p:spPr>
      </p:pic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E3554F7D-2CAB-4379-B9EB-F4EFDA0E7AF4}"/>
              </a:ext>
            </a:extLst>
          </p:cNvPr>
          <p:cNvSpPr/>
          <p:nvPr/>
        </p:nvSpPr>
        <p:spPr>
          <a:xfrm>
            <a:off x="5920726" y="1110793"/>
            <a:ext cx="1453220" cy="1118056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73" name="Rectángulo: esquinas redondeadas 72">
            <a:extLst>
              <a:ext uri="{FF2B5EF4-FFF2-40B4-BE49-F238E27FC236}">
                <a16:creationId xmlns:a16="http://schemas.microsoft.com/office/drawing/2014/main" id="{DD592C69-88F6-42C4-B306-44D731446A34}"/>
              </a:ext>
            </a:extLst>
          </p:cNvPr>
          <p:cNvSpPr/>
          <p:nvPr/>
        </p:nvSpPr>
        <p:spPr>
          <a:xfrm>
            <a:off x="256853" y="3680985"/>
            <a:ext cx="8946000" cy="1260000"/>
          </a:xfrm>
          <a:prstGeom prst="roundRect">
            <a:avLst>
              <a:gd name="adj" fmla="val 10000"/>
            </a:avLst>
          </a:prstGeom>
          <a:solidFill>
            <a:schemeClr val="bg2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MX" dirty="0"/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85C93C59-A095-4C86-861D-2F23C12C4ACA}"/>
              </a:ext>
            </a:extLst>
          </p:cNvPr>
          <p:cNvSpPr txBox="1"/>
          <p:nvPr/>
        </p:nvSpPr>
        <p:spPr>
          <a:xfrm>
            <a:off x="355079" y="6412391"/>
            <a:ext cx="11189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/>
              <a:t>“La ética es cosa de todas y todos, seamos el cambio” </a:t>
            </a:r>
            <a:r>
              <a:rPr lang="es-MX" sz="1000" i="1" dirty="0"/>
              <a:t>Secretaría Ejecutiva     </a:t>
            </a:r>
            <a:r>
              <a:rPr lang="es-MX" i="1" dirty="0"/>
              <a:t> Tel. 4772672000 </a:t>
            </a:r>
            <a:r>
              <a:rPr lang="es-MX" i="1" dirty="0" err="1"/>
              <a:t>ext</a:t>
            </a:r>
            <a:r>
              <a:rPr lang="es-MX" i="1" dirty="0"/>
              <a:t> 1741  #soy_ética      #soy_ético</a:t>
            </a:r>
          </a:p>
        </p:txBody>
      </p:sp>
      <p:sp>
        <p:nvSpPr>
          <p:cNvPr id="79" name="Rectángulo: esquinas redondeadas 78">
            <a:extLst>
              <a:ext uri="{FF2B5EF4-FFF2-40B4-BE49-F238E27FC236}">
                <a16:creationId xmlns:a16="http://schemas.microsoft.com/office/drawing/2014/main" id="{85A3CF29-5920-4A71-96B2-44B73E1FB89D}"/>
              </a:ext>
            </a:extLst>
          </p:cNvPr>
          <p:cNvSpPr/>
          <p:nvPr/>
        </p:nvSpPr>
        <p:spPr>
          <a:xfrm>
            <a:off x="256853" y="5114379"/>
            <a:ext cx="8946000" cy="1260000"/>
          </a:xfrm>
          <a:prstGeom prst="roundRect">
            <a:avLst>
              <a:gd name="adj" fmla="val 10000"/>
            </a:avLst>
          </a:prstGeom>
          <a:solidFill>
            <a:schemeClr val="bg2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MX" dirty="0"/>
          </a:p>
        </p:txBody>
      </p:sp>
      <p:sp>
        <p:nvSpPr>
          <p:cNvPr id="80" name="Rectángulo: esquinas redondeadas 4">
            <a:extLst>
              <a:ext uri="{FF2B5EF4-FFF2-40B4-BE49-F238E27FC236}">
                <a16:creationId xmlns:a16="http://schemas.microsoft.com/office/drawing/2014/main" id="{63FF4497-2314-40AE-99AE-CE8888E7BADA}"/>
              </a:ext>
            </a:extLst>
          </p:cNvPr>
          <p:cNvSpPr txBox="1"/>
          <p:nvPr/>
        </p:nvSpPr>
        <p:spPr>
          <a:xfrm>
            <a:off x="136372" y="3410385"/>
            <a:ext cx="2952584" cy="2887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199136" rIns="199136" bIns="199136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400" dirty="0">
                <a:solidFill>
                  <a:schemeClr val="accent6"/>
                </a:solidFill>
              </a:rPr>
              <a:t>Miembros Propietarios Temporales</a:t>
            </a:r>
            <a:endParaRPr lang="es-MX" sz="1400" kern="1200" dirty="0">
              <a:solidFill>
                <a:schemeClr val="accent6"/>
              </a:solidFill>
            </a:endParaRPr>
          </a:p>
        </p:txBody>
      </p:sp>
      <p:sp>
        <p:nvSpPr>
          <p:cNvPr id="81" name="Rectángulo: esquinas redondeadas 4">
            <a:extLst>
              <a:ext uri="{FF2B5EF4-FFF2-40B4-BE49-F238E27FC236}">
                <a16:creationId xmlns:a16="http://schemas.microsoft.com/office/drawing/2014/main" id="{8109D1BB-1330-4DD2-8E2A-015B99DCC2C1}"/>
              </a:ext>
            </a:extLst>
          </p:cNvPr>
          <p:cNvSpPr txBox="1"/>
          <p:nvPr/>
        </p:nvSpPr>
        <p:spPr>
          <a:xfrm>
            <a:off x="72139" y="4883319"/>
            <a:ext cx="2952584" cy="2887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199136" rIns="199136" bIns="199136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400" dirty="0">
                <a:solidFill>
                  <a:schemeClr val="accent6"/>
                </a:solidFill>
              </a:rPr>
              <a:t>Miembros Propietarios Suplentes</a:t>
            </a:r>
            <a:endParaRPr lang="es-MX" sz="1400" kern="1200" dirty="0">
              <a:solidFill>
                <a:schemeClr val="accent6"/>
              </a:solidFill>
            </a:endParaRPr>
          </a:p>
        </p:txBody>
      </p:sp>
      <p:cxnSp>
        <p:nvCxnSpPr>
          <p:cNvPr id="89" name="Conector recto 88">
            <a:extLst>
              <a:ext uri="{FF2B5EF4-FFF2-40B4-BE49-F238E27FC236}">
                <a16:creationId xmlns:a16="http://schemas.microsoft.com/office/drawing/2014/main" id="{C2EA5673-CDB2-49D3-9068-8ABFFAC7B614}"/>
              </a:ext>
            </a:extLst>
          </p:cNvPr>
          <p:cNvCxnSpPr/>
          <p:nvPr/>
        </p:nvCxnSpPr>
        <p:spPr>
          <a:xfrm>
            <a:off x="4725080" y="2064011"/>
            <a:ext cx="0" cy="307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ángulo: esquinas redondeadas 89">
            <a:extLst>
              <a:ext uri="{FF2B5EF4-FFF2-40B4-BE49-F238E27FC236}">
                <a16:creationId xmlns:a16="http://schemas.microsoft.com/office/drawing/2014/main" id="{5AFD7A66-FAAC-4069-99A7-493C82BA4106}"/>
              </a:ext>
            </a:extLst>
          </p:cNvPr>
          <p:cNvSpPr/>
          <p:nvPr/>
        </p:nvSpPr>
        <p:spPr>
          <a:xfrm>
            <a:off x="297841" y="3738238"/>
            <a:ext cx="1134000" cy="1118056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00" name="Rectángulo: esquinas redondeadas 99">
            <a:extLst>
              <a:ext uri="{FF2B5EF4-FFF2-40B4-BE49-F238E27FC236}">
                <a16:creationId xmlns:a16="http://schemas.microsoft.com/office/drawing/2014/main" id="{BCD489AF-444B-49BD-9695-D8BC1451D486}"/>
              </a:ext>
            </a:extLst>
          </p:cNvPr>
          <p:cNvSpPr/>
          <p:nvPr/>
        </p:nvSpPr>
        <p:spPr>
          <a:xfrm>
            <a:off x="1580779" y="3738238"/>
            <a:ext cx="1134000" cy="1118056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01" name="Rectángulo: esquinas redondeadas 100">
            <a:extLst>
              <a:ext uri="{FF2B5EF4-FFF2-40B4-BE49-F238E27FC236}">
                <a16:creationId xmlns:a16="http://schemas.microsoft.com/office/drawing/2014/main" id="{6E68A251-8223-4CC4-AAD6-AD5AC4538FA7}"/>
              </a:ext>
            </a:extLst>
          </p:cNvPr>
          <p:cNvSpPr/>
          <p:nvPr/>
        </p:nvSpPr>
        <p:spPr>
          <a:xfrm>
            <a:off x="2848896" y="3738103"/>
            <a:ext cx="1134000" cy="1118056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02" name="Rectángulo: esquinas redondeadas 101">
            <a:extLst>
              <a:ext uri="{FF2B5EF4-FFF2-40B4-BE49-F238E27FC236}">
                <a16:creationId xmlns:a16="http://schemas.microsoft.com/office/drawing/2014/main" id="{F05CB8E6-C5CE-4B3F-A3D5-5CC400C9EA4A}"/>
              </a:ext>
            </a:extLst>
          </p:cNvPr>
          <p:cNvSpPr/>
          <p:nvPr/>
        </p:nvSpPr>
        <p:spPr>
          <a:xfrm>
            <a:off x="4171614" y="3742662"/>
            <a:ext cx="1151013" cy="1118056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03" name="Rectángulo: esquinas redondeadas 102">
            <a:extLst>
              <a:ext uri="{FF2B5EF4-FFF2-40B4-BE49-F238E27FC236}">
                <a16:creationId xmlns:a16="http://schemas.microsoft.com/office/drawing/2014/main" id="{296B038A-DB35-4A76-9AE4-5E7119EA78C4}"/>
              </a:ext>
            </a:extLst>
          </p:cNvPr>
          <p:cNvSpPr/>
          <p:nvPr/>
        </p:nvSpPr>
        <p:spPr>
          <a:xfrm>
            <a:off x="5497178" y="3740055"/>
            <a:ext cx="1134000" cy="1118056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04" name="Rectángulo: esquinas redondeadas 103">
            <a:extLst>
              <a:ext uri="{FF2B5EF4-FFF2-40B4-BE49-F238E27FC236}">
                <a16:creationId xmlns:a16="http://schemas.microsoft.com/office/drawing/2014/main" id="{12FD3829-C0D5-4C5F-9FDA-AC8B4C2FCFE3}"/>
              </a:ext>
            </a:extLst>
          </p:cNvPr>
          <p:cNvSpPr/>
          <p:nvPr/>
        </p:nvSpPr>
        <p:spPr>
          <a:xfrm>
            <a:off x="6748883" y="3740055"/>
            <a:ext cx="1134000" cy="1118056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05" name="Rectángulo: esquinas redondeadas 104">
            <a:extLst>
              <a:ext uri="{FF2B5EF4-FFF2-40B4-BE49-F238E27FC236}">
                <a16:creationId xmlns:a16="http://schemas.microsoft.com/office/drawing/2014/main" id="{3838FA45-5468-4115-8150-A920D4227402}"/>
              </a:ext>
            </a:extLst>
          </p:cNvPr>
          <p:cNvSpPr/>
          <p:nvPr/>
        </p:nvSpPr>
        <p:spPr>
          <a:xfrm>
            <a:off x="8004637" y="3732869"/>
            <a:ext cx="1134000" cy="1118056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06" name="CuadroTexto 105">
            <a:extLst>
              <a:ext uri="{FF2B5EF4-FFF2-40B4-BE49-F238E27FC236}">
                <a16:creationId xmlns:a16="http://schemas.microsoft.com/office/drawing/2014/main" id="{82740120-B30D-462E-BFA2-6FE733CEB056}"/>
              </a:ext>
            </a:extLst>
          </p:cNvPr>
          <p:cNvSpPr txBox="1"/>
          <p:nvPr/>
        </p:nvSpPr>
        <p:spPr>
          <a:xfrm>
            <a:off x="281975" y="4475638"/>
            <a:ext cx="117515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>
                <a:solidFill>
                  <a:schemeClr val="accent6"/>
                </a:solidFill>
              </a:rPr>
              <a:t>Dra. Mariana Gil Veloz</a:t>
            </a:r>
          </a:p>
          <a:p>
            <a:pPr algn="ctr"/>
            <a:endParaRPr lang="es-MX" sz="1050" dirty="0">
              <a:solidFill>
                <a:schemeClr val="accent6"/>
              </a:solidFill>
            </a:endParaRPr>
          </a:p>
        </p:txBody>
      </p:sp>
      <p:sp>
        <p:nvSpPr>
          <p:cNvPr id="107" name="CuadroTexto 106">
            <a:extLst>
              <a:ext uri="{FF2B5EF4-FFF2-40B4-BE49-F238E27FC236}">
                <a16:creationId xmlns:a16="http://schemas.microsoft.com/office/drawing/2014/main" id="{A4A6E38D-379D-4DE6-8AA1-3870BBE949F2}"/>
              </a:ext>
            </a:extLst>
          </p:cNvPr>
          <p:cNvSpPr txBox="1"/>
          <p:nvPr/>
        </p:nvSpPr>
        <p:spPr>
          <a:xfrm>
            <a:off x="1524848" y="4474593"/>
            <a:ext cx="1278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>
                <a:solidFill>
                  <a:schemeClr val="accent6"/>
                </a:solidFill>
              </a:rPr>
              <a:t>Mtra. Brenda Jesús Rodríguez Alcantar</a:t>
            </a:r>
          </a:p>
        </p:txBody>
      </p:sp>
      <p:sp>
        <p:nvSpPr>
          <p:cNvPr id="108" name="CuadroTexto 107">
            <a:extLst>
              <a:ext uri="{FF2B5EF4-FFF2-40B4-BE49-F238E27FC236}">
                <a16:creationId xmlns:a16="http://schemas.microsoft.com/office/drawing/2014/main" id="{D106FF2B-18F8-4F0C-94A7-6BF9CA74E8E8}"/>
              </a:ext>
            </a:extLst>
          </p:cNvPr>
          <p:cNvSpPr txBox="1"/>
          <p:nvPr/>
        </p:nvSpPr>
        <p:spPr>
          <a:xfrm>
            <a:off x="2865132" y="4469261"/>
            <a:ext cx="11592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>
                <a:solidFill>
                  <a:schemeClr val="accent6"/>
                </a:solidFill>
              </a:rPr>
              <a:t>Dr. Mario Rosas Montes</a:t>
            </a:r>
          </a:p>
        </p:txBody>
      </p:sp>
      <p:sp>
        <p:nvSpPr>
          <p:cNvPr id="109" name="CuadroTexto 108">
            <a:extLst>
              <a:ext uri="{FF2B5EF4-FFF2-40B4-BE49-F238E27FC236}">
                <a16:creationId xmlns:a16="http://schemas.microsoft.com/office/drawing/2014/main" id="{9979B3E2-F696-490F-815C-71222C140D75}"/>
              </a:ext>
            </a:extLst>
          </p:cNvPr>
          <p:cNvSpPr txBox="1"/>
          <p:nvPr/>
        </p:nvSpPr>
        <p:spPr>
          <a:xfrm>
            <a:off x="4210514" y="4382910"/>
            <a:ext cx="119742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>
                <a:solidFill>
                  <a:schemeClr val="accent6"/>
                </a:solidFill>
              </a:rPr>
              <a:t>Dr. Mario Onofre Rafael Cravioto Moreno</a:t>
            </a:r>
          </a:p>
        </p:txBody>
      </p:sp>
      <p:pic>
        <p:nvPicPr>
          <p:cNvPr id="111" name="Imagen 110" descr="Una persona sonriendo&#10;&#10;Descripción generada automáticamente">
            <a:extLst>
              <a:ext uri="{FF2B5EF4-FFF2-40B4-BE49-F238E27FC236}">
                <a16:creationId xmlns:a16="http://schemas.microsoft.com/office/drawing/2014/main" id="{7E021FE1-9A47-48EA-A900-5DA360B9A3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344" y="3779648"/>
            <a:ext cx="537398" cy="616579"/>
          </a:xfrm>
          <a:prstGeom prst="rect">
            <a:avLst/>
          </a:prstGeom>
        </p:spPr>
      </p:pic>
      <p:sp>
        <p:nvSpPr>
          <p:cNvPr id="114" name="CuadroTexto 113">
            <a:extLst>
              <a:ext uri="{FF2B5EF4-FFF2-40B4-BE49-F238E27FC236}">
                <a16:creationId xmlns:a16="http://schemas.microsoft.com/office/drawing/2014/main" id="{CEB82CA6-8AC7-4323-AD44-964EBE7665B4}"/>
              </a:ext>
            </a:extLst>
          </p:cNvPr>
          <p:cNvSpPr txBox="1"/>
          <p:nvPr/>
        </p:nvSpPr>
        <p:spPr>
          <a:xfrm>
            <a:off x="5429682" y="4362691"/>
            <a:ext cx="1284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>
                <a:solidFill>
                  <a:schemeClr val="accent6"/>
                </a:solidFill>
              </a:rPr>
              <a:t>L.A. Mayra Guadalupe Valenzuela Arriaga</a:t>
            </a:r>
          </a:p>
        </p:txBody>
      </p:sp>
      <p:pic>
        <p:nvPicPr>
          <p:cNvPr id="115" name="Imagen 114" descr="Una persona sonriendo&#10;&#10;Descripción generada automáticamente">
            <a:extLst>
              <a:ext uri="{FF2B5EF4-FFF2-40B4-BE49-F238E27FC236}">
                <a16:creationId xmlns:a16="http://schemas.microsoft.com/office/drawing/2014/main" id="{7923157E-F6BE-40E9-B118-F714D7F5AD0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5" r="3516"/>
          <a:stretch/>
        </p:blipFill>
        <p:spPr>
          <a:xfrm>
            <a:off x="5763683" y="3834755"/>
            <a:ext cx="625142" cy="577824"/>
          </a:xfrm>
          <a:prstGeom prst="rect">
            <a:avLst/>
          </a:prstGeom>
        </p:spPr>
      </p:pic>
      <p:sp>
        <p:nvSpPr>
          <p:cNvPr id="116" name="CuadroTexto 115">
            <a:extLst>
              <a:ext uri="{FF2B5EF4-FFF2-40B4-BE49-F238E27FC236}">
                <a16:creationId xmlns:a16="http://schemas.microsoft.com/office/drawing/2014/main" id="{6A58C078-921A-437E-A829-60BAC01FE193}"/>
              </a:ext>
            </a:extLst>
          </p:cNvPr>
          <p:cNvSpPr txBox="1"/>
          <p:nvPr/>
        </p:nvSpPr>
        <p:spPr>
          <a:xfrm>
            <a:off x="6792616" y="4376339"/>
            <a:ext cx="10928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>
                <a:solidFill>
                  <a:schemeClr val="accent6"/>
                </a:solidFill>
              </a:rPr>
              <a:t>I.D.I. Arturo Ernesto Moreno Castro</a:t>
            </a:r>
          </a:p>
        </p:txBody>
      </p:sp>
      <p:pic>
        <p:nvPicPr>
          <p:cNvPr id="118" name="Imagen 117" descr="Un hombre posa de frente&#10;&#10;Descripción generada automáticamente">
            <a:extLst>
              <a:ext uri="{FF2B5EF4-FFF2-40B4-BE49-F238E27FC236}">
                <a16:creationId xmlns:a16="http://schemas.microsoft.com/office/drawing/2014/main" id="{DA8BA0DE-95E3-4ED4-A7FC-2E4F87117FC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4" t="14491" r="8297" b="15061"/>
          <a:stretch/>
        </p:blipFill>
        <p:spPr>
          <a:xfrm>
            <a:off x="7001635" y="3802550"/>
            <a:ext cx="669591" cy="584055"/>
          </a:xfrm>
          <a:prstGeom prst="rect">
            <a:avLst/>
          </a:prstGeom>
        </p:spPr>
      </p:pic>
      <p:sp>
        <p:nvSpPr>
          <p:cNvPr id="122" name="Rectángulo: esquinas redondeadas 121">
            <a:extLst>
              <a:ext uri="{FF2B5EF4-FFF2-40B4-BE49-F238E27FC236}">
                <a16:creationId xmlns:a16="http://schemas.microsoft.com/office/drawing/2014/main" id="{AC1825FD-FA3F-4DF4-94C0-39E4C195BBF5}"/>
              </a:ext>
            </a:extLst>
          </p:cNvPr>
          <p:cNvSpPr/>
          <p:nvPr/>
        </p:nvSpPr>
        <p:spPr>
          <a:xfrm>
            <a:off x="338785" y="5173739"/>
            <a:ext cx="1134000" cy="1091301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23" name="Rectángulo: esquinas redondeadas 122">
            <a:extLst>
              <a:ext uri="{FF2B5EF4-FFF2-40B4-BE49-F238E27FC236}">
                <a16:creationId xmlns:a16="http://schemas.microsoft.com/office/drawing/2014/main" id="{7BF5E4A1-6287-414F-A8D2-49A539536D35}"/>
              </a:ext>
            </a:extLst>
          </p:cNvPr>
          <p:cNvSpPr/>
          <p:nvPr/>
        </p:nvSpPr>
        <p:spPr>
          <a:xfrm>
            <a:off x="1621723" y="5173740"/>
            <a:ext cx="1134000" cy="1118056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24" name="Rectángulo: esquinas redondeadas 123">
            <a:extLst>
              <a:ext uri="{FF2B5EF4-FFF2-40B4-BE49-F238E27FC236}">
                <a16:creationId xmlns:a16="http://schemas.microsoft.com/office/drawing/2014/main" id="{BEFAF3D8-22E3-4FDC-81D1-5B2F1F811935}"/>
              </a:ext>
            </a:extLst>
          </p:cNvPr>
          <p:cNvSpPr/>
          <p:nvPr/>
        </p:nvSpPr>
        <p:spPr>
          <a:xfrm>
            <a:off x="2889840" y="5173605"/>
            <a:ext cx="1134000" cy="1118056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25" name="Rectángulo: esquinas redondeadas 124">
            <a:extLst>
              <a:ext uri="{FF2B5EF4-FFF2-40B4-BE49-F238E27FC236}">
                <a16:creationId xmlns:a16="http://schemas.microsoft.com/office/drawing/2014/main" id="{E19FDD42-0102-4203-AD6F-928C30F7AAF7}"/>
              </a:ext>
            </a:extLst>
          </p:cNvPr>
          <p:cNvSpPr/>
          <p:nvPr/>
        </p:nvSpPr>
        <p:spPr>
          <a:xfrm>
            <a:off x="4185263" y="5178164"/>
            <a:ext cx="1134000" cy="1118056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26" name="Rectángulo: esquinas redondeadas 125">
            <a:extLst>
              <a:ext uri="{FF2B5EF4-FFF2-40B4-BE49-F238E27FC236}">
                <a16:creationId xmlns:a16="http://schemas.microsoft.com/office/drawing/2014/main" id="{2D8A0C3A-38C6-42B1-8F4F-E32DBA0044BB}"/>
              </a:ext>
            </a:extLst>
          </p:cNvPr>
          <p:cNvSpPr/>
          <p:nvPr/>
        </p:nvSpPr>
        <p:spPr>
          <a:xfrm>
            <a:off x="5456234" y="5175557"/>
            <a:ext cx="1134000" cy="1118056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27" name="Rectángulo: esquinas redondeadas 126">
            <a:extLst>
              <a:ext uri="{FF2B5EF4-FFF2-40B4-BE49-F238E27FC236}">
                <a16:creationId xmlns:a16="http://schemas.microsoft.com/office/drawing/2014/main" id="{F42AFD00-0698-4337-836F-D296F8A273EC}"/>
              </a:ext>
            </a:extLst>
          </p:cNvPr>
          <p:cNvSpPr/>
          <p:nvPr/>
        </p:nvSpPr>
        <p:spPr>
          <a:xfrm>
            <a:off x="6707939" y="5175557"/>
            <a:ext cx="1134000" cy="1118056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28" name="Rectángulo: esquinas redondeadas 127">
            <a:extLst>
              <a:ext uri="{FF2B5EF4-FFF2-40B4-BE49-F238E27FC236}">
                <a16:creationId xmlns:a16="http://schemas.microsoft.com/office/drawing/2014/main" id="{7C27FAD7-826E-4A28-913A-E925D7202035}"/>
              </a:ext>
            </a:extLst>
          </p:cNvPr>
          <p:cNvSpPr/>
          <p:nvPr/>
        </p:nvSpPr>
        <p:spPr>
          <a:xfrm>
            <a:off x="7963693" y="5168371"/>
            <a:ext cx="1134000" cy="1118056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30" name="CuadroTexto 129">
            <a:extLst>
              <a:ext uri="{FF2B5EF4-FFF2-40B4-BE49-F238E27FC236}">
                <a16:creationId xmlns:a16="http://schemas.microsoft.com/office/drawing/2014/main" id="{19D72C49-6F3B-4730-8046-DDB395817881}"/>
              </a:ext>
            </a:extLst>
          </p:cNvPr>
          <p:cNvSpPr txBox="1"/>
          <p:nvPr/>
        </p:nvSpPr>
        <p:spPr>
          <a:xfrm>
            <a:off x="1668823" y="5908122"/>
            <a:ext cx="10584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>
                <a:solidFill>
                  <a:schemeClr val="accent6"/>
                </a:solidFill>
              </a:rPr>
              <a:t>C.P. Anabel Alfaro Espinoza</a:t>
            </a:r>
          </a:p>
        </p:txBody>
      </p:sp>
      <p:sp>
        <p:nvSpPr>
          <p:cNvPr id="131" name="CuadroTexto 130">
            <a:extLst>
              <a:ext uri="{FF2B5EF4-FFF2-40B4-BE49-F238E27FC236}">
                <a16:creationId xmlns:a16="http://schemas.microsoft.com/office/drawing/2014/main" id="{3DC9719D-496E-42AD-BF11-0102E9488558}"/>
              </a:ext>
            </a:extLst>
          </p:cNvPr>
          <p:cNvSpPr txBox="1"/>
          <p:nvPr/>
        </p:nvSpPr>
        <p:spPr>
          <a:xfrm>
            <a:off x="2801397" y="5898384"/>
            <a:ext cx="12526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>
                <a:solidFill>
                  <a:schemeClr val="accent6"/>
                </a:solidFill>
              </a:rPr>
              <a:t>Lic. Lorena Mercado Villarreal</a:t>
            </a:r>
          </a:p>
        </p:txBody>
      </p:sp>
      <p:sp>
        <p:nvSpPr>
          <p:cNvPr id="132" name="CuadroTexto 131">
            <a:extLst>
              <a:ext uri="{FF2B5EF4-FFF2-40B4-BE49-F238E27FC236}">
                <a16:creationId xmlns:a16="http://schemas.microsoft.com/office/drawing/2014/main" id="{DAA63B23-EFE6-4E26-98C9-7397C37F05D5}"/>
              </a:ext>
            </a:extLst>
          </p:cNvPr>
          <p:cNvSpPr txBox="1"/>
          <p:nvPr/>
        </p:nvSpPr>
        <p:spPr>
          <a:xfrm>
            <a:off x="4132143" y="5925609"/>
            <a:ext cx="13228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>
                <a:solidFill>
                  <a:schemeClr val="accent6"/>
                </a:solidFill>
              </a:rPr>
              <a:t>VACANTE</a:t>
            </a:r>
          </a:p>
        </p:txBody>
      </p:sp>
      <p:sp>
        <p:nvSpPr>
          <p:cNvPr id="133" name="CuadroTexto 132">
            <a:extLst>
              <a:ext uri="{FF2B5EF4-FFF2-40B4-BE49-F238E27FC236}">
                <a16:creationId xmlns:a16="http://schemas.microsoft.com/office/drawing/2014/main" id="{94B721A8-8856-4A98-B46C-988FC52C416F}"/>
              </a:ext>
            </a:extLst>
          </p:cNvPr>
          <p:cNvSpPr txBox="1"/>
          <p:nvPr/>
        </p:nvSpPr>
        <p:spPr>
          <a:xfrm>
            <a:off x="5454964" y="5952429"/>
            <a:ext cx="1166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>
                <a:solidFill>
                  <a:schemeClr val="accent6"/>
                </a:solidFill>
              </a:rPr>
              <a:t>Lic. Jesús Daniel Murrieta Camargo</a:t>
            </a:r>
          </a:p>
        </p:txBody>
      </p:sp>
      <p:sp>
        <p:nvSpPr>
          <p:cNvPr id="134" name="CuadroTexto 133">
            <a:extLst>
              <a:ext uri="{FF2B5EF4-FFF2-40B4-BE49-F238E27FC236}">
                <a16:creationId xmlns:a16="http://schemas.microsoft.com/office/drawing/2014/main" id="{03439C64-26A6-4BE6-9413-EAE44C05E044}"/>
              </a:ext>
            </a:extLst>
          </p:cNvPr>
          <p:cNvSpPr txBox="1"/>
          <p:nvPr/>
        </p:nvSpPr>
        <p:spPr>
          <a:xfrm>
            <a:off x="6672094" y="5942040"/>
            <a:ext cx="12175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>
                <a:solidFill>
                  <a:schemeClr val="accent6"/>
                </a:solidFill>
              </a:rPr>
              <a:t>Lic. Patricia Bonilla Dueñas</a:t>
            </a:r>
          </a:p>
        </p:txBody>
      </p:sp>
      <p:sp>
        <p:nvSpPr>
          <p:cNvPr id="135" name="CuadroTexto 134">
            <a:extLst>
              <a:ext uri="{FF2B5EF4-FFF2-40B4-BE49-F238E27FC236}">
                <a16:creationId xmlns:a16="http://schemas.microsoft.com/office/drawing/2014/main" id="{F650BF83-7D28-4CB5-A2F2-D5F918957805}"/>
              </a:ext>
            </a:extLst>
          </p:cNvPr>
          <p:cNvSpPr txBox="1"/>
          <p:nvPr/>
        </p:nvSpPr>
        <p:spPr>
          <a:xfrm>
            <a:off x="7965456" y="4501191"/>
            <a:ext cx="1257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>
                <a:solidFill>
                  <a:schemeClr val="accent6"/>
                </a:solidFill>
              </a:rPr>
              <a:t>Lic. Luis Oscar Uribe Santillán</a:t>
            </a:r>
          </a:p>
        </p:txBody>
      </p:sp>
      <p:pic>
        <p:nvPicPr>
          <p:cNvPr id="137" name="Imagen 136" descr="Una persona sonriendo&#10;&#10;Descripción generada automáticamente">
            <a:extLst>
              <a:ext uri="{FF2B5EF4-FFF2-40B4-BE49-F238E27FC236}">
                <a16:creationId xmlns:a16="http://schemas.microsoft.com/office/drawing/2014/main" id="{0EF37B84-0855-4FA6-B545-E98A8E6461B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74" y="3754012"/>
            <a:ext cx="569493" cy="710865"/>
          </a:xfrm>
          <a:prstGeom prst="rect">
            <a:avLst/>
          </a:prstGeom>
        </p:spPr>
      </p:pic>
      <p:pic>
        <p:nvPicPr>
          <p:cNvPr id="139" name="Imagen 138" descr="Una persona sonriendo&#10;&#10;Descripción generada automáticamente">
            <a:extLst>
              <a:ext uri="{FF2B5EF4-FFF2-40B4-BE49-F238E27FC236}">
                <a16:creationId xmlns:a16="http://schemas.microsoft.com/office/drawing/2014/main" id="{0B32C679-551C-44D4-A578-5BF211A30AF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060" y="5231740"/>
            <a:ext cx="537659" cy="672262"/>
          </a:xfrm>
          <a:prstGeom prst="rect">
            <a:avLst/>
          </a:prstGeom>
        </p:spPr>
      </p:pic>
      <p:pic>
        <p:nvPicPr>
          <p:cNvPr id="145" name="Imagen 144" descr="Una mujer sonriendo&#10;&#10;Descripción generada automáticamente">
            <a:extLst>
              <a:ext uri="{FF2B5EF4-FFF2-40B4-BE49-F238E27FC236}">
                <a16:creationId xmlns:a16="http://schemas.microsoft.com/office/drawing/2014/main" id="{7A3F853A-F3BC-43DF-88C9-20D80EE21F0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30" y="5226483"/>
            <a:ext cx="589435" cy="736409"/>
          </a:xfrm>
          <a:prstGeom prst="rect">
            <a:avLst/>
          </a:prstGeom>
        </p:spPr>
      </p:pic>
      <p:pic>
        <p:nvPicPr>
          <p:cNvPr id="147" name="Imagen 146" descr="Persona sonriendo frente a fondo blanco&#10;&#10;Descripción generada automáticamente">
            <a:extLst>
              <a:ext uri="{FF2B5EF4-FFF2-40B4-BE49-F238E27FC236}">
                <a16:creationId xmlns:a16="http://schemas.microsoft.com/office/drawing/2014/main" id="{8E86ED33-5357-40C3-B974-A7C499F8BD6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72" y="5239885"/>
            <a:ext cx="554514" cy="692926"/>
          </a:xfrm>
          <a:prstGeom prst="rect">
            <a:avLst/>
          </a:prstGeom>
        </p:spPr>
      </p:pic>
      <p:cxnSp>
        <p:nvCxnSpPr>
          <p:cNvPr id="150" name="Conector recto 149">
            <a:extLst>
              <a:ext uri="{FF2B5EF4-FFF2-40B4-BE49-F238E27FC236}">
                <a16:creationId xmlns:a16="http://schemas.microsoft.com/office/drawing/2014/main" id="{4D7D5E8E-D60D-4599-B3BD-4482DF8F4A69}"/>
              </a:ext>
            </a:extLst>
          </p:cNvPr>
          <p:cNvCxnSpPr>
            <a:cxnSpLocks/>
          </p:cNvCxnSpPr>
          <p:nvPr/>
        </p:nvCxnSpPr>
        <p:spPr>
          <a:xfrm>
            <a:off x="713854" y="3656113"/>
            <a:ext cx="7854738" cy="56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ector recto 158">
            <a:extLst>
              <a:ext uri="{FF2B5EF4-FFF2-40B4-BE49-F238E27FC236}">
                <a16:creationId xmlns:a16="http://schemas.microsoft.com/office/drawing/2014/main" id="{C981F311-10F3-4C9A-8F4D-C7D43A60D231}"/>
              </a:ext>
            </a:extLst>
          </p:cNvPr>
          <p:cNvCxnSpPr>
            <a:cxnSpLocks/>
          </p:cNvCxnSpPr>
          <p:nvPr/>
        </p:nvCxnSpPr>
        <p:spPr>
          <a:xfrm flipH="1">
            <a:off x="4752376" y="3406973"/>
            <a:ext cx="3744" cy="274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ector recto 161">
            <a:extLst>
              <a:ext uri="{FF2B5EF4-FFF2-40B4-BE49-F238E27FC236}">
                <a16:creationId xmlns:a16="http://schemas.microsoft.com/office/drawing/2014/main" id="{D7CFBC87-6A8B-4788-B906-86262C293ED6}"/>
              </a:ext>
            </a:extLst>
          </p:cNvPr>
          <p:cNvCxnSpPr/>
          <p:nvPr/>
        </p:nvCxnSpPr>
        <p:spPr>
          <a:xfrm>
            <a:off x="889042" y="3641658"/>
            <a:ext cx="0" cy="91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ector recto 162">
            <a:extLst>
              <a:ext uri="{FF2B5EF4-FFF2-40B4-BE49-F238E27FC236}">
                <a16:creationId xmlns:a16="http://schemas.microsoft.com/office/drawing/2014/main" id="{ECB744F6-0FCE-4EC7-99C9-A55C18A74361}"/>
              </a:ext>
            </a:extLst>
          </p:cNvPr>
          <p:cNvCxnSpPr/>
          <p:nvPr/>
        </p:nvCxnSpPr>
        <p:spPr>
          <a:xfrm>
            <a:off x="2160556" y="3643932"/>
            <a:ext cx="0" cy="91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ector recto 163">
            <a:extLst>
              <a:ext uri="{FF2B5EF4-FFF2-40B4-BE49-F238E27FC236}">
                <a16:creationId xmlns:a16="http://schemas.microsoft.com/office/drawing/2014/main" id="{2782BAA1-43BC-4DE6-AF4E-E0347929D59E}"/>
              </a:ext>
            </a:extLst>
          </p:cNvPr>
          <p:cNvCxnSpPr/>
          <p:nvPr/>
        </p:nvCxnSpPr>
        <p:spPr>
          <a:xfrm>
            <a:off x="3432076" y="3646206"/>
            <a:ext cx="0" cy="91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ector recto 164">
            <a:extLst>
              <a:ext uri="{FF2B5EF4-FFF2-40B4-BE49-F238E27FC236}">
                <a16:creationId xmlns:a16="http://schemas.microsoft.com/office/drawing/2014/main" id="{790C5888-3AB8-4DD0-B8B5-0C3340B985CC}"/>
              </a:ext>
            </a:extLst>
          </p:cNvPr>
          <p:cNvCxnSpPr/>
          <p:nvPr/>
        </p:nvCxnSpPr>
        <p:spPr>
          <a:xfrm>
            <a:off x="4755910" y="3646204"/>
            <a:ext cx="0" cy="91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ector recto 165">
            <a:extLst>
              <a:ext uri="{FF2B5EF4-FFF2-40B4-BE49-F238E27FC236}">
                <a16:creationId xmlns:a16="http://schemas.microsoft.com/office/drawing/2014/main" id="{ABB0B5C4-86FB-4FA2-AAFB-8E913AE8671D}"/>
              </a:ext>
            </a:extLst>
          </p:cNvPr>
          <p:cNvCxnSpPr/>
          <p:nvPr/>
        </p:nvCxnSpPr>
        <p:spPr>
          <a:xfrm>
            <a:off x="8590938" y="3609978"/>
            <a:ext cx="0" cy="91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ector recto 166">
            <a:extLst>
              <a:ext uri="{FF2B5EF4-FFF2-40B4-BE49-F238E27FC236}">
                <a16:creationId xmlns:a16="http://schemas.microsoft.com/office/drawing/2014/main" id="{BB77A1BE-7272-4D98-865E-8DC77D9CC8B3}"/>
              </a:ext>
            </a:extLst>
          </p:cNvPr>
          <p:cNvCxnSpPr/>
          <p:nvPr/>
        </p:nvCxnSpPr>
        <p:spPr>
          <a:xfrm>
            <a:off x="7335344" y="3632556"/>
            <a:ext cx="0" cy="91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ector recto 167">
            <a:extLst>
              <a:ext uri="{FF2B5EF4-FFF2-40B4-BE49-F238E27FC236}">
                <a16:creationId xmlns:a16="http://schemas.microsoft.com/office/drawing/2014/main" id="{F057AE7C-6F5D-4082-B180-5A5C82952395}"/>
              </a:ext>
            </a:extLst>
          </p:cNvPr>
          <p:cNvCxnSpPr/>
          <p:nvPr/>
        </p:nvCxnSpPr>
        <p:spPr>
          <a:xfrm>
            <a:off x="6066104" y="3636627"/>
            <a:ext cx="0" cy="1103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ector recto 177">
            <a:extLst>
              <a:ext uri="{FF2B5EF4-FFF2-40B4-BE49-F238E27FC236}">
                <a16:creationId xmlns:a16="http://schemas.microsoft.com/office/drawing/2014/main" id="{5543F83E-52A9-4896-B618-245CCBEE482D}"/>
              </a:ext>
            </a:extLst>
          </p:cNvPr>
          <p:cNvCxnSpPr>
            <a:stCxn id="73" idx="2"/>
            <a:endCxn id="79" idx="0"/>
          </p:cNvCxnSpPr>
          <p:nvPr/>
        </p:nvCxnSpPr>
        <p:spPr>
          <a:xfrm>
            <a:off x="4729853" y="4874093"/>
            <a:ext cx="0" cy="307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ector recto 186">
            <a:extLst>
              <a:ext uri="{FF2B5EF4-FFF2-40B4-BE49-F238E27FC236}">
                <a16:creationId xmlns:a16="http://schemas.microsoft.com/office/drawing/2014/main" id="{4D035151-092B-45C8-919A-EFBBDF6B2B31}"/>
              </a:ext>
            </a:extLst>
          </p:cNvPr>
          <p:cNvCxnSpPr/>
          <p:nvPr/>
        </p:nvCxnSpPr>
        <p:spPr>
          <a:xfrm>
            <a:off x="8580803" y="4835422"/>
            <a:ext cx="0" cy="307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ector recto 187">
            <a:extLst>
              <a:ext uri="{FF2B5EF4-FFF2-40B4-BE49-F238E27FC236}">
                <a16:creationId xmlns:a16="http://schemas.microsoft.com/office/drawing/2014/main" id="{B46CDB60-EEB6-4111-9CCA-795C1ABB393E}"/>
              </a:ext>
            </a:extLst>
          </p:cNvPr>
          <p:cNvCxnSpPr/>
          <p:nvPr/>
        </p:nvCxnSpPr>
        <p:spPr>
          <a:xfrm>
            <a:off x="7352500" y="4862717"/>
            <a:ext cx="0" cy="307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ector recto 188">
            <a:extLst>
              <a:ext uri="{FF2B5EF4-FFF2-40B4-BE49-F238E27FC236}">
                <a16:creationId xmlns:a16="http://schemas.microsoft.com/office/drawing/2014/main" id="{1E02C39C-3FDD-4573-97AB-B40902C3A4B9}"/>
              </a:ext>
            </a:extLst>
          </p:cNvPr>
          <p:cNvCxnSpPr/>
          <p:nvPr/>
        </p:nvCxnSpPr>
        <p:spPr>
          <a:xfrm>
            <a:off x="6069611" y="4862719"/>
            <a:ext cx="0" cy="307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onector recto 189">
            <a:extLst>
              <a:ext uri="{FF2B5EF4-FFF2-40B4-BE49-F238E27FC236}">
                <a16:creationId xmlns:a16="http://schemas.microsoft.com/office/drawing/2014/main" id="{56DEECCD-A0C8-4799-B69A-49D6D156EF91}"/>
              </a:ext>
            </a:extLst>
          </p:cNvPr>
          <p:cNvCxnSpPr/>
          <p:nvPr/>
        </p:nvCxnSpPr>
        <p:spPr>
          <a:xfrm>
            <a:off x="3449237" y="4849069"/>
            <a:ext cx="0" cy="307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ector recto 190">
            <a:extLst>
              <a:ext uri="{FF2B5EF4-FFF2-40B4-BE49-F238E27FC236}">
                <a16:creationId xmlns:a16="http://schemas.microsoft.com/office/drawing/2014/main" id="{5D916E87-A4AE-4DC3-8CE9-9F86F2EDD6EB}"/>
              </a:ext>
            </a:extLst>
          </p:cNvPr>
          <p:cNvCxnSpPr/>
          <p:nvPr/>
        </p:nvCxnSpPr>
        <p:spPr>
          <a:xfrm>
            <a:off x="2179993" y="4862717"/>
            <a:ext cx="0" cy="307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ector recto 191">
            <a:extLst>
              <a:ext uri="{FF2B5EF4-FFF2-40B4-BE49-F238E27FC236}">
                <a16:creationId xmlns:a16="http://schemas.microsoft.com/office/drawing/2014/main" id="{E3D16D3A-BCA8-4C72-B060-9906061BE5BD}"/>
              </a:ext>
            </a:extLst>
          </p:cNvPr>
          <p:cNvCxnSpPr/>
          <p:nvPr/>
        </p:nvCxnSpPr>
        <p:spPr>
          <a:xfrm>
            <a:off x="910743" y="4876365"/>
            <a:ext cx="0" cy="307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ángulo: esquinas redondeadas 135">
            <a:extLst>
              <a:ext uri="{FF2B5EF4-FFF2-40B4-BE49-F238E27FC236}">
                <a16:creationId xmlns:a16="http://schemas.microsoft.com/office/drawing/2014/main" id="{329E95C2-709F-4FCF-A52C-A62B6602B695}"/>
              </a:ext>
            </a:extLst>
          </p:cNvPr>
          <p:cNvSpPr/>
          <p:nvPr/>
        </p:nvSpPr>
        <p:spPr>
          <a:xfrm>
            <a:off x="10795706" y="2471808"/>
            <a:ext cx="1326998" cy="755466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40" name="Rectángulo: esquinas redondeadas 4">
            <a:extLst>
              <a:ext uri="{FF2B5EF4-FFF2-40B4-BE49-F238E27FC236}">
                <a16:creationId xmlns:a16="http://schemas.microsoft.com/office/drawing/2014/main" id="{2F8D2A3C-A064-44EB-B668-80D2DA74D9DF}"/>
              </a:ext>
            </a:extLst>
          </p:cNvPr>
          <p:cNvSpPr txBox="1"/>
          <p:nvPr/>
        </p:nvSpPr>
        <p:spPr>
          <a:xfrm>
            <a:off x="11449665" y="2495046"/>
            <a:ext cx="643379" cy="7112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000" dirty="0">
                <a:solidFill>
                  <a:schemeClr val="accent6"/>
                </a:solidFill>
              </a:rPr>
              <a:t>C.P. Edgar  Díaz Navarro</a:t>
            </a:r>
            <a:endParaRPr lang="es-MX" sz="1000" kern="1200" dirty="0"/>
          </a:p>
        </p:txBody>
      </p:sp>
      <p:cxnSp>
        <p:nvCxnSpPr>
          <p:cNvPr id="142" name="Conector recto 141">
            <a:extLst>
              <a:ext uri="{FF2B5EF4-FFF2-40B4-BE49-F238E27FC236}">
                <a16:creationId xmlns:a16="http://schemas.microsoft.com/office/drawing/2014/main" id="{0D24D035-F047-4BE3-9208-428F7FF0B682}"/>
              </a:ext>
            </a:extLst>
          </p:cNvPr>
          <p:cNvCxnSpPr/>
          <p:nvPr/>
        </p:nvCxnSpPr>
        <p:spPr>
          <a:xfrm>
            <a:off x="11458169" y="2338109"/>
            <a:ext cx="0" cy="121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uadroTexto 59">
            <a:extLst>
              <a:ext uri="{FF2B5EF4-FFF2-40B4-BE49-F238E27FC236}">
                <a16:creationId xmlns:a16="http://schemas.microsoft.com/office/drawing/2014/main" id="{2E33F1AF-555C-4B24-B419-44D5237D89BA}"/>
              </a:ext>
            </a:extLst>
          </p:cNvPr>
          <p:cNvSpPr txBox="1"/>
          <p:nvPr/>
        </p:nvSpPr>
        <p:spPr>
          <a:xfrm>
            <a:off x="5841097" y="2025055"/>
            <a:ext cx="1714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>
                <a:solidFill>
                  <a:schemeClr val="accent6">
                    <a:lumMod val="75000"/>
                  </a:schemeClr>
                </a:solidFill>
              </a:rPr>
              <a:t>Secretaria Ejecutiva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6FAF8E04-0589-40BE-A30A-5C57DFC83A26}"/>
              </a:ext>
            </a:extLst>
          </p:cNvPr>
          <p:cNvGrpSpPr/>
          <p:nvPr/>
        </p:nvGrpSpPr>
        <p:grpSpPr>
          <a:xfrm>
            <a:off x="7465407" y="2371354"/>
            <a:ext cx="1867509" cy="995791"/>
            <a:chOff x="7454626" y="1095549"/>
            <a:chExt cx="1867509" cy="1118056"/>
          </a:xfrm>
        </p:grpSpPr>
        <p:sp>
          <p:nvSpPr>
            <p:cNvPr id="138" name="Rectángulo: esquinas redondeadas 137">
              <a:extLst>
                <a:ext uri="{FF2B5EF4-FFF2-40B4-BE49-F238E27FC236}">
                  <a16:creationId xmlns:a16="http://schemas.microsoft.com/office/drawing/2014/main" id="{7C540C96-0487-48A0-84A1-90C5EC48E899}"/>
                </a:ext>
              </a:extLst>
            </p:cNvPr>
            <p:cNvSpPr/>
            <p:nvPr/>
          </p:nvSpPr>
          <p:spPr>
            <a:xfrm>
              <a:off x="7636973" y="1095549"/>
              <a:ext cx="1453220" cy="1118056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144" name="CuadroTexto 143">
              <a:extLst>
                <a:ext uri="{FF2B5EF4-FFF2-40B4-BE49-F238E27FC236}">
                  <a16:creationId xmlns:a16="http://schemas.microsoft.com/office/drawing/2014/main" id="{B52F8CF5-0AD0-47A0-AED8-57FA6298861B}"/>
                </a:ext>
              </a:extLst>
            </p:cNvPr>
            <p:cNvSpPr txBox="1"/>
            <p:nvPr/>
          </p:nvSpPr>
          <p:spPr>
            <a:xfrm>
              <a:off x="7454626" y="1664225"/>
              <a:ext cx="186750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50" dirty="0">
                  <a:solidFill>
                    <a:schemeClr val="accent6"/>
                  </a:solidFill>
                </a:rPr>
                <a:t>Lic. Karla Edith Mares Hernández</a:t>
              </a:r>
            </a:p>
          </p:txBody>
        </p:sp>
        <p:pic>
          <p:nvPicPr>
            <p:cNvPr id="17" name="Imagen 16" descr="La cara de una mujer sonriendo&#10;&#10;Descripción generada automáticamente">
              <a:extLst>
                <a:ext uri="{FF2B5EF4-FFF2-40B4-BE49-F238E27FC236}">
                  <a16:creationId xmlns:a16="http://schemas.microsoft.com/office/drawing/2014/main" id="{5040F657-7435-43EE-90E6-17CE63F36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1187" y="1130216"/>
              <a:ext cx="504398" cy="602376"/>
            </a:xfrm>
            <a:prstGeom prst="rect">
              <a:avLst/>
            </a:prstGeom>
          </p:spPr>
        </p:pic>
      </p:grpSp>
      <p:sp>
        <p:nvSpPr>
          <p:cNvPr id="148" name="Rectángulo: esquinas redondeadas 147">
            <a:extLst>
              <a:ext uri="{FF2B5EF4-FFF2-40B4-BE49-F238E27FC236}">
                <a16:creationId xmlns:a16="http://schemas.microsoft.com/office/drawing/2014/main" id="{D2A0F154-0678-47E5-9F6F-52717B9FB2FB}"/>
              </a:ext>
            </a:extLst>
          </p:cNvPr>
          <p:cNvSpPr/>
          <p:nvPr/>
        </p:nvSpPr>
        <p:spPr>
          <a:xfrm>
            <a:off x="5948705" y="2346083"/>
            <a:ext cx="1453220" cy="1010935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51" name="CuadroTexto 150">
            <a:extLst>
              <a:ext uri="{FF2B5EF4-FFF2-40B4-BE49-F238E27FC236}">
                <a16:creationId xmlns:a16="http://schemas.microsoft.com/office/drawing/2014/main" id="{8BE8CE9A-3311-4304-BA1D-FAA14DC0705F}"/>
              </a:ext>
            </a:extLst>
          </p:cNvPr>
          <p:cNvSpPr txBox="1"/>
          <p:nvPr/>
        </p:nvSpPr>
        <p:spPr>
          <a:xfrm>
            <a:off x="5947650" y="2842246"/>
            <a:ext cx="14974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>
                <a:solidFill>
                  <a:schemeClr val="accent6"/>
                </a:solidFill>
              </a:rPr>
              <a:t>Lic. Edith Virginia Sánchez Vargas</a:t>
            </a:r>
          </a:p>
        </p:txBody>
      </p:sp>
      <p:sp>
        <p:nvSpPr>
          <p:cNvPr id="152" name="Rectángulo: esquinas redondeadas 151">
            <a:extLst>
              <a:ext uri="{FF2B5EF4-FFF2-40B4-BE49-F238E27FC236}">
                <a16:creationId xmlns:a16="http://schemas.microsoft.com/office/drawing/2014/main" id="{EB1DA228-B048-4980-9667-C0D8689D512F}"/>
              </a:ext>
            </a:extLst>
          </p:cNvPr>
          <p:cNvSpPr/>
          <p:nvPr/>
        </p:nvSpPr>
        <p:spPr>
          <a:xfrm>
            <a:off x="7628787" y="1106884"/>
            <a:ext cx="1453220" cy="1118056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pic>
        <p:nvPicPr>
          <p:cNvPr id="39" name="Imagen 38" descr="Mujer sonriendo con pelo largo&#10;&#10;Descripción generada automáticamente">
            <a:extLst>
              <a:ext uri="{FF2B5EF4-FFF2-40B4-BE49-F238E27FC236}">
                <a16:creationId xmlns:a16="http://schemas.microsoft.com/office/drawing/2014/main" id="{F0E05541-6F68-4BF2-9091-E64B05576552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3" t="14209" r="172" b="13663"/>
          <a:stretch/>
        </p:blipFill>
        <p:spPr>
          <a:xfrm>
            <a:off x="6421919" y="1150284"/>
            <a:ext cx="523026" cy="516884"/>
          </a:xfrm>
          <a:prstGeom prst="rect">
            <a:avLst/>
          </a:prstGeom>
        </p:spPr>
      </p:pic>
      <p:sp>
        <p:nvSpPr>
          <p:cNvPr id="153" name="CuadroTexto 152">
            <a:extLst>
              <a:ext uri="{FF2B5EF4-FFF2-40B4-BE49-F238E27FC236}">
                <a16:creationId xmlns:a16="http://schemas.microsoft.com/office/drawing/2014/main" id="{10BD384A-6662-4469-860B-32C974F51D2F}"/>
              </a:ext>
            </a:extLst>
          </p:cNvPr>
          <p:cNvSpPr txBox="1"/>
          <p:nvPr/>
        </p:nvSpPr>
        <p:spPr>
          <a:xfrm>
            <a:off x="5837081" y="3150525"/>
            <a:ext cx="1714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solidFill>
                  <a:schemeClr val="accent6">
                    <a:lumMod val="75000"/>
                  </a:schemeClr>
                </a:solidFill>
              </a:rPr>
              <a:t>Suplente de Secretaria Ejecutiva</a:t>
            </a:r>
          </a:p>
        </p:txBody>
      </p:sp>
      <p:sp>
        <p:nvSpPr>
          <p:cNvPr id="154" name="CuadroTexto 153">
            <a:extLst>
              <a:ext uri="{FF2B5EF4-FFF2-40B4-BE49-F238E27FC236}">
                <a16:creationId xmlns:a16="http://schemas.microsoft.com/office/drawing/2014/main" id="{A230A45F-4464-4BF3-B76C-8E36A06A562B}"/>
              </a:ext>
            </a:extLst>
          </p:cNvPr>
          <p:cNvSpPr txBox="1"/>
          <p:nvPr/>
        </p:nvSpPr>
        <p:spPr>
          <a:xfrm>
            <a:off x="7639272" y="1666451"/>
            <a:ext cx="14974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>
                <a:solidFill>
                  <a:schemeClr val="accent6"/>
                </a:solidFill>
              </a:rPr>
              <a:t>Lic. Jesús Emmanuel García Marín</a:t>
            </a:r>
          </a:p>
        </p:txBody>
      </p:sp>
      <p:sp>
        <p:nvSpPr>
          <p:cNvPr id="155" name="CuadroTexto 154">
            <a:extLst>
              <a:ext uri="{FF2B5EF4-FFF2-40B4-BE49-F238E27FC236}">
                <a16:creationId xmlns:a16="http://schemas.microsoft.com/office/drawing/2014/main" id="{04489CFF-F7A4-4E8F-926B-DCB4C4375242}"/>
              </a:ext>
            </a:extLst>
          </p:cNvPr>
          <p:cNvSpPr txBox="1"/>
          <p:nvPr/>
        </p:nvSpPr>
        <p:spPr>
          <a:xfrm>
            <a:off x="7520896" y="3160275"/>
            <a:ext cx="1714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>
                <a:solidFill>
                  <a:schemeClr val="accent6">
                    <a:lumMod val="75000"/>
                  </a:schemeClr>
                </a:solidFill>
              </a:rPr>
              <a:t>Suplente de Secretaria Técnica</a:t>
            </a:r>
          </a:p>
        </p:txBody>
      </p:sp>
      <p:cxnSp>
        <p:nvCxnSpPr>
          <p:cNvPr id="156" name="Conector recto 155">
            <a:extLst>
              <a:ext uri="{FF2B5EF4-FFF2-40B4-BE49-F238E27FC236}">
                <a16:creationId xmlns:a16="http://schemas.microsoft.com/office/drawing/2014/main" id="{DD07BE33-0676-43EA-919B-E4F83DE177DD}"/>
              </a:ext>
            </a:extLst>
          </p:cNvPr>
          <p:cNvCxnSpPr/>
          <p:nvPr/>
        </p:nvCxnSpPr>
        <p:spPr>
          <a:xfrm>
            <a:off x="6683432" y="2211211"/>
            <a:ext cx="0" cy="173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ector recto 156">
            <a:extLst>
              <a:ext uri="{FF2B5EF4-FFF2-40B4-BE49-F238E27FC236}">
                <a16:creationId xmlns:a16="http://schemas.microsoft.com/office/drawing/2014/main" id="{F1781105-813C-4D40-966E-607E0C7FE173}"/>
              </a:ext>
            </a:extLst>
          </p:cNvPr>
          <p:cNvCxnSpPr/>
          <p:nvPr/>
        </p:nvCxnSpPr>
        <p:spPr>
          <a:xfrm>
            <a:off x="8411975" y="2207199"/>
            <a:ext cx="0" cy="173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CuadroTexto 157">
            <a:extLst>
              <a:ext uri="{FF2B5EF4-FFF2-40B4-BE49-F238E27FC236}">
                <a16:creationId xmlns:a16="http://schemas.microsoft.com/office/drawing/2014/main" id="{712EC1F8-B5FD-46B4-AF84-E4F4FF26370E}"/>
              </a:ext>
            </a:extLst>
          </p:cNvPr>
          <p:cNvSpPr txBox="1"/>
          <p:nvPr/>
        </p:nvSpPr>
        <p:spPr>
          <a:xfrm>
            <a:off x="5931248" y="1708533"/>
            <a:ext cx="14974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>
                <a:solidFill>
                  <a:schemeClr val="accent6"/>
                </a:solidFill>
              </a:rPr>
              <a:t>Lic. Fabiola Torres Domínguez</a:t>
            </a:r>
          </a:p>
        </p:txBody>
      </p:sp>
      <p:sp>
        <p:nvSpPr>
          <p:cNvPr id="160" name="CuadroTexto 159">
            <a:extLst>
              <a:ext uri="{FF2B5EF4-FFF2-40B4-BE49-F238E27FC236}">
                <a16:creationId xmlns:a16="http://schemas.microsoft.com/office/drawing/2014/main" id="{4C6D9738-FF71-4627-A05B-141ACEA554A9}"/>
              </a:ext>
            </a:extLst>
          </p:cNvPr>
          <p:cNvSpPr txBox="1"/>
          <p:nvPr/>
        </p:nvSpPr>
        <p:spPr>
          <a:xfrm>
            <a:off x="7532435" y="2018198"/>
            <a:ext cx="1714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>
                <a:solidFill>
                  <a:schemeClr val="accent6">
                    <a:lumMod val="75000"/>
                  </a:schemeClr>
                </a:solidFill>
              </a:rPr>
              <a:t>Secretario Técnico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E3144481-9621-467A-BB73-D71A73E16071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5" t="3501" r="17283" b="7970"/>
          <a:stretch/>
        </p:blipFill>
        <p:spPr>
          <a:xfrm>
            <a:off x="6530001" y="2380461"/>
            <a:ext cx="338145" cy="53219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D7A8835-9E0E-4270-85EF-95C83E5DC21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850185" y="2576221"/>
            <a:ext cx="621846" cy="591363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93F0089A-C1E7-4C7B-8855-B1A2798366C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097724" y="3732869"/>
            <a:ext cx="664522" cy="725487"/>
          </a:xfrm>
          <a:prstGeom prst="rect">
            <a:avLst/>
          </a:prstGeom>
        </p:spPr>
      </p:pic>
      <p:pic>
        <p:nvPicPr>
          <p:cNvPr id="68" name="Imagen 67" descr="Hombre con camisa azul&#10;&#10;Descripción generada automáticamente">
            <a:extLst>
              <a:ext uri="{FF2B5EF4-FFF2-40B4-BE49-F238E27FC236}">
                <a16:creationId xmlns:a16="http://schemas.microsoft.com/office/drawing/2014/main" id="{230D52BC-3363-422C-B0E9-002A2F35CE4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727" y="3754391"/>
            <a:ext cx="593730" cy="710109"/>
          </a:xfrm>
          <a:prstGeom prst="rect">
            <a:avLst/>
          </a:prstGeom>
        </p:spPr>
      </p:pic>
      <p:pic>
        <p:nvPicPr>
          <p:cNvPr id="21" name="Imagen 20" descr="Cara de una persona&#10;&#10;Descripción generada automáticamente">
            <a:extLst>
              <a:ext uri="{FF2B5EF4-FFF2-40B4-BE49-F238E27FC236}">
                <a16:creationId xmlns:a16="http://schemas.microsoft.com/office/drawing/2014/main" id="{291DDC56-1A10-44C3-A03B-5423B079BC1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0633" y="5247981"/>
            <a:ext cx="638155" cy="677628"/>
          </a:xfrm>
          <a:prstGeom prst="rect">
            <a:avLst/>
          </a:prstGeom>
        </p:spPr>
      </p:pic>
      <p:pic>
        <p:nvPicPr>
          <p:cNvPr id="37" name="Imagen 36" descr="Hombre con barba y bigote&#10;&#10;Descripción generada automáticamente">
            <a:extLst>
              <a:ext uri="{FF2B5EF4-FFF2-40B4-BE49-F238E27FC236}">
                <a16:creationId xmlns:a16="http://schemas.microsoft.com/office/drawing/2014/main" id="{270F43D8-5CC8-0158-2390-3ACA424A300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448" y="1076350"/>
            <a:ext cx="696019" cy="652082"/>
          </a:xfrm>
          <a:prstGeom prst="rect">
            <a:avLst/>
          </a:prstGeom>
        </p:spPr>
      </p:pic>
      <p:pic>
        <p:nvPicPr>
          <p:cNvPr id="42" name="Imagen 41" descr="Un hombre con una camisa blanca&#10;&#10;Descripción generada automáticamente">
            <a:extLst>
              <a:ext uri="{FF2B5EF4-FFF2-40B4-BE49-F238E27FC236}">
                <a16:creationId xmlns:a16="http://schemas.microsoft.com/office/drawing/2014/main" id="{9A8FB9A0-4A4E-434C-862A-3BC68D7E05E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475" y="3767175"/>
            <a:ext cx="740410" cy="640985"/>
          </a:xfrm>
          <a:prstGeom prst="rect">
            <a:avLst/>
          </a:prstGeom>
        </p:spPr>
      </p:pic>
      <p:pic>
        <p:nvPicPr>
          <p:cNvPr id="69" name="Imagen 68" descr="Un hombre sonriendo&#10;&#10;Descripción generada automáticamente">
            <a:extLst>
              <a:ext uri="{FF2B5EF4-FFF2-40B4-BE49-F238E27FC236}">
                <a16:creationId xmlns:a16="http://schemas.microsoft.com/office/drawing/2014/main" id="{81431F2E-59FA-C433-6BC3-0C45E07B9D6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11" y="5192090"/>
            <a:ext cx="673243" cy="729056"/>
          </a:xfrm>
          <a:prstGeom prst="rect">
            <a:avLst/>
          </a:prstGeom>
        </p:spPr>
      </p:pic>
      <p:sp>
        <p:nvSpPr>
          <p:cNvPr id="71" name="CuadroTexto 70">
            <a:extLst>
              <a:ext uri="{FF2B5EF4-FFF2-40B4-BE49-F238E27FC236}">
                <a16:creationId xmlns:a16="http://schemas.microsoft.com/office/drawing/2014/main" id="{C878C7BA-4B82-7AAE-C758-11D8AB19B3DB}"/>
              </a:ext>
            </a:extLst>
          </p:cNvPr>
          <p:cNvSpPr txBox="1"/>
          <p:nvPr/>
        </p:nvSpPr>
        <p:spPr>
          <a:xfrm>
            <a:off x="355079" y="5916155"/>
            <a:ext cx="10584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>
                <a:solidFill>
                  <a:schemeClr val="accent6"/>
                </a:solidFill>
              </a:rPr>
              <a:t>Lic. Raquel Cabello García</a:t>
            </a:r>
          </a:p>
        </p:txBody>
      </p:sp>
      <p:pic>
        <p:nvPicPr>
          <p:cNvPr id="74" name="Imagen 73" descr="Mujer sonriendo con pelo largo&#10;&#10;Descripción generada automáticamente">
            <a:extLst>
              <a:ext uri="{FF2B5EF4-FFF2-40B4-BE49-F238E27FC236}">
                <a16:creationId xmlns:a16="http://schemas.microsoft.com/office/drawing/2014/main" id="{23F99F89-9226-B6AC-D612-476AE0F6D42A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68" y="5261810"/>
            <a:ext cx="538359" cy="672380"/>
          </a:xfrm>
          <a:prstGeom prst="rect">
            <a:avLst/>
          </a:prstGeom>
        </p:spPr>
      </p:pic>
      <p:sp>
        <p:nvSpPr>
          <p:cNvPr id="75" name="CuadroTexto 74">
            <a:extLst>
              <a:ext uri="{FF2B5EF4-FFF2-40B4-BE49-F238E27FC236}">
                <a16:creationId xmlns:a16="http://schemas.microsoft.com/office/drawing/2014/main" id="{93CBF5DA-C498-2710-0814-FD7F73F1B898}"/>
              </a:ext>
            </a:extLst>
          </p:cNvPr>
          <p:cNvSpPr txBox="1"/>
          <p:nvPr/>
        </p:nvSpPr>
        <p:spPr>
          <a:xfrm>
            <a:off x="7898081" y="5968195"/>
            <a:ext cx="12175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>
                <a:solidFill>
                  <a:schemeClr val="accent6"/>
                </a:solidFill>
              </a:rPr>
              <a:t>Lic. </a:t>
            </a:r>
            <a:r>
              <a:rPr lang="es-MX" sz="1050" dirty="0" err="1">
                <a:solidFill>
                  <a:schemeClr val="accent6"/>
                </a:solidFill>
              </a:rPr>
              <a:t>Maydelí</a:t>
            </a:r>
            <a:r>
              <a:rPr lang="es-MX" sz="1050" dirty="0">
                <a:solidFill>
                  <a:schemeClr val="accent6"/>
                </a:solidFill>
              </a:rPr>
              <a:t> Juárez Gutiérrez</a:t>
            </a:r>
          </a:p>
        </p:txBody>
      </p:sp>
    </p:spTree>
    <p:extLst>
      <p:ext uri="{BB962C8B-B14F-4D97-AF65-F5344CB8AC3E}">
        <p14:creationId xmlns:p14="http://schemas.microsoft.com/office/powerpoint/2010/main" val="18814417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3496</TotalTime>
  <Words>269</Words>
  <Application>Microsoft Office PowerPoint</Application>
  <PresentationFormat>Panorámica</PresentationFormat>
  <Paragraphs>47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oscarp</dc:creator>
  <cp:lastModifiedBy>Fabiola Torres</cp:lastModifiedBy>
  <cp:revision>98</cp:revision>
  <cp:lastPrinted>2019-12-12T19:17:06Z</cp:lastPrinted>
  <dcterms:created xsi:type="dcterms:W3CDTF">2018-08-02T19:56:01Z</dcterms:created>
  <dcterms:modified xsi:type="dcterms:W3CDTF">2023-09-22T18:20:16Z</dcterms:modified>
</cp:coreProperties>
</file>